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3.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5" r:id="rId23"/>
    <p:sldId id="278"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003366"/>
    <a:srgbClr val="66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5" d="100"/>
          <a:sy n="95" d="100"/>
        </p:scale>
        <p:origin x="84"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BCAFD86-F119-170F-1249-A09BEDAD6EE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0723" name="Rectangle 3">
            <a:extLst>
              <a:ext uri="{FF2B5EF4-FFF2-40B4-BE49-F238E27FC236}">
                <a16:creationId xmlns:a16="http://schemas.microsoft.com/office/drawing/2014/main" id="{321048C7-8D9F-80E8-4DF0-6F3C82C2A5A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0724" name="Rectangle 4">
            <a:extLst>
              <a:ext uri="{FF2B5EF4-FFF2-40B4-BE49-F238E27FC236}">
                <a16:creationId xmlns:a16="http://schemas.microsoft.com/office/drawing/2014/main" id="{64FFF072-83C2-4492-CCA8-943D452624A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a:extLst>
              <a:ext uri="{FF2B5EF4-FFF2-40B4-BE49-F238E27FC236}">
                <a16:creationId xmlns:a16="http://schemas.microsoft.com/office/drawing/2014/main" id="{EE0B605A-1AC0-29BB-0727-1B87AFA21EC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26" name="Rectangle 6">
            <a:extLst>
              <a:ext uri="{FF2B5EF4-FFF2-40B4-BE49-F238E27FC236}">
                <a16:creationId xmlns:a16="http://schemas.microsoft.com/office/drawing/2014/main" id="{0C0BB123-6D99-53DA-6C0A-A10C169B7D0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0727" name="Rectangle 7">
            <a:extLst>
              <a:ext uri="{FF2B5EF4-FFF2-40B4-BE49-F238E27FC236}">
                <a16:creationId xmlns:a16="http://schemas.microsoft.com/office/drawing/2014/main" id="{882FE20B-0223-CB1F-2C90-E99127AF7A0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2EA4900-B63C-4ED0-B0FE-9248C292A295}"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E1FC58-FD25-CD99-DC7A-3CD111C58F4A}"/>
              </a:ext>
            </a:extLst>
          </p:cNvPr>
          <p:cNvSpPr>
            <a:spLocks noGrp="1" noChangeArrowheads="1"/>
          </p:cNvSpPr>
          <p:nvPr>
            <p:ph type="sldNum" sz="quarter" idx="5"/>
          </p:nvPr>
        </p:nvSpPr>
        <p:spPr>
          <a:ln/>
        </p:spPr>
        <p:txBody>
          <a:bodyPr/>
          <a:lstStyle/>
          <a:p>
            <a:fld id="{4BF66841-B450-4660-8EF2-7EC817AA82AC}" type="slidenum">
              <a:rPr lang="en-GB" altLang="en-US"/>
              <a:pPr/>
              <a:t>1</a:t>
            </a:fld>
            <a:endParaRPr lang="en-GB" altLang="en-US"/>
          </a:p>
        </p:txBody>
      </p:sp>
      <p:sp>
        <p:nvSpPr>
          <p:cNvPr id="31746" name="Rectangle 2">
            <a:extLst>
              <a:ext uri="{FF2B5EF4-FFF2-40B4-BE49-F238E27FC236}">
                <a16:creationId xmlns:a16="http://schemas.microsoft.com/office/drawing/2014/main" id="{956C875C-D5A7-1B30-CD22-E07EBBAA6E06}"/>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D9247AF0-9954-06AA-4806-C8D5FA64F5B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17036D-1ECE-D7BF-DD59-63694F290125}"/>
              </a:ext>
            </a:extLst>
          </p:cNvPr>
          <p:cNvSpPr>
            <a:spLocks noGrp="1" noChangeArrowheads="1"/>
          </p:cNvSpPr>
          <p:nvPr>
            <p:ph type="sldNum" sz="quarter" idx="5"/>
          </p:nvPr>
        </p:nvSpPr>
        <p:spPr>
          <a:ln/>
        </p:spPr>
        <p:txBody>
          <a:bodyPr/>
          <a:lstStyle/>
          <a:p>
            <a:fld id="{D23BDA24-44F1-44CB-8570-BA36A642A8AE}" type="slidenum">
              <a:rPr lang="en-GB" altLang="en-US"/>
              <a:pPr/>
              <a:t>10</a:t>
            </a:fld>
            <a:endParaRPr lang="en-GB" altLang="en-US"/>
          </a:p>
        </p:txBody>
      </p:sp>
      <p:sp>
        <p:nvSpPr>
          <p:cNvPr id="40962" name="Rectangle 2">
            <a:extLst>
              <a:ext uri="{FF2B5EF4-FFF2-40B4-BE49-F238E27FC236}">
                <a16:creationId xmlns:a16="http://schemas.microsoft.com/office/drawing/2014/main" id="{4A204CED-E7D7-4E6E-1551-0C856A1CD932}"/>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7B46EFCA-C662-EC8A-0ADA-88A40FC6B98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26B4CC-6913-AD7B-00D1-358858DDD4A4}"/>
              </a:ext>
            </a:extLst>
          </p:cNvPr>
          <p:cNvSpPr>
            <a:spLocks noGrp="1" noChangeArrowheads="1"/>
          </p:cNvSpPr>
          <p:nvPr>
            <p:ph type="sldNum" sz="quarter" idx="5"/>
          </p:nvPr>
        </p:nvSpPr>
        <p:spPr>
          <a:ln/>
        </p:spPr>
        <p:txBody>
          <a:bodyPr/>
          <a:lstStyle/>
          <a:p>
            <a:fld id="{F2D2AFA2-4603-4E74-AA7A-AA2E41C1D929}" type="slidenum">
              <a:rPr lang="en-GB" altLang="en-US"/>
              <a:pPr/>
              <a:t>11</a:t>
            </a:fld>
            <a:endParaRPr lang="en-GB" altLang="en-US"/>
          </a:p>
        </p:txBody>
      </p:sp>
      <p:sp>
        <p:nvSpPr>
          <p:cNvPr id="41986" name="Rectangle 2">
            <a:extLst>
              <a:ext uri="{FF2B5EF4-FFF2-40B4-BE49-F238E27FC236}">
                <a16:creationId xmlns:a16="http://schemas.microsoft.com/office/drawing/2014/main" id="{3D9C03B9-A835-65A7-0E49-76696BDFA60F}"/>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5709FA15-E3AD-F4FD-C6FF-AE859D0059B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B10F489-33AE-B909-5CA4-D670AEA14E8E}"/>
              </a:ext>
            </a:extLst>
          </p:cNvPr>
          <p:cNvSpPr>
            <a:spLocks noGrp="1" noChangeArrowheads="1"/>
          </p:cNvSpPr>
          <p:nvPr>
            <p:ph type="sldNum" sz="quarter" idx="5"/>
          </p:nvPr>
        </p:nvSpPr>
        <p:spPr>
          <a:ln/>
        </p:spPr>
        <p:txBody>
          <a:bodyPr/>
          <a:lstStyle/>
          <a:p>
            <a:fld id="{792CE51C-25E0-4FBF-AC15-BFA7480B394C}" type="slidenum">
              <a:rPr lang="en-GB" altLang="en-US"/>
              <a:pPr/>
              <a:t>12</a:t>
            </a:fld>
            <a:endParaRPr lang="en-GB" altLang="en-US"/>
          </a:p>
        </p:txBody>
      </p:sp>
      <p:sp>
        <p:nvSpPr>
          <p:cNvPr id="43010" name="Rectangle 2">
            <a:extLst>
              <a:ext uri="{FF2B5EF4-FFF2-40B4-BE49-F238E27FC236}">
                <a16:creationId xmlns:a16="http://schemas.microsoft.com/office/drawing/2014/main" id="{ACE41983-BD50-84B6-07F5-0CC9E6B38444}"/>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FC60F82A-8403-2450-3A2E-E0DB8C6D14C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B8F226-07F7-5A6D-445B-805D3FDF686B}"/>
              </a:ext>
            </a:extLst>
          </p:cNvPr>
          <p:cNvSpPr>
            <a:spLocks noGrp="1" noChangeArrowheads="1"/>
          </p:cNvSpPr>
          <p:nvPr>
            <p:ph type="sldNum" sz="quarter" idx="5"/>
          </p:nvPr>
        </p:nvSpPr>
        <p:spPr>
          <a:ln/>
        </p:spPr>
        <p:txBody>
          <a:bodyPr/>
          <a:lstStyle/>
          <a:p>
            <a:fld id="{9B5213B6-94A8-4D35-B77D-11CA32FAF29C}" type="slidenum">
              <a:rPr lang="en-GB" altLang="en-US"/>
              <a:pPr/>
              <a:t>13</a:t>
            </a:fld>
            <a:endParaRPr lang="en-GB" altLang="en-US"/>
          </a:p>
        </p:txBody>
      </p:sp>
      <p:sp>
        <p:nvSpPr>
          <p:cNvPr id="44034" name="Rectangle 2">
            <a:extLst>
              <a:ext uri="{FF2B5EF4-FFF2-40B4-BE49-F238E27FC236}">
                <a16:creationId xmlns:a16="http://schemas.microsoft.com/office/drawing/2014/main" id="{B3453C54-31B5-D89E-7491-A531AD7BBC25}"/>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95AD63A3-3C2E-E869-2A97-0EEDC1F7D6C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3F3DB5-D0CB-2464-D1EA-0E7A69CE7787}"/>
              </a:ext>
            </a:extLst>
          </p:cNvPr>
          <p:cNvSpPr>
            <a:spLocks noGrp="1" noChangeArrowheads="1"/>
          </p:cNvSpPr>
          <p:nvPr>
            <p:ph type="sldNum" sz="quarter" idx="5"/>
          </p:nvPr>
        </p:nvSpPr>
        <p:spPr>
          <a:ln/>
        </p:spPr>
        <p:txBody>
          <a:bodyPr/>
          <a:lstStyle/>
          <a:p>
            <a:fld id="{969570B1-DC75-4DBE-A19D-AE4B5383EC3C}" type="slidenum">
              <a:rPr lang="en-GB" altLang="en-US"/>
              <a:pPr/>
              <a:t>14</a:t>
            </a:fld>
            <a:endParaRPr lang="en-GB" altLang="en-US"/>
          </a:p>
        </p:txBody>
      </p:sp>
      <p:sp>
        <p:nvSpPr>
          <p:cNvPr id="45058" name="Rectangle 2">
            <a:extLst>
              <a:ext uri="{FF2B5EF4-FFF2-40B4-BE49-F238E27FC236}">
                <a16:creationId xmlns:a16="http://schemas.microsoft.com/office/drawing/2014/main" id="{E85888C5-FF94-0FD7-AE48-FE318BB9B41D}"/>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C48FBFB9-FFA5-5086-D192-67776A787B4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6BA4F5-D987-10E8-DB90-8C57CFA5C36E}"/>
              </a:ext>
            </a:extLst>
          </p:cNvPr>
          <p:cNvSpPr>
            <a:spLocks noGrp="1" noChangeArrowheads="1"/>
          </p:cNvSpPr>
          <p:nvPr>
            <p:ph type="sldNum" sz="quarter" idx="5"/>
          </p:nvPr>
        </p:nvSpPr>
        <p:spPr>
          <a:ln/>
        </p:spPr>
        <p:txBody>
          <a:bodyPr/>
          <a:lstStyle/>
          <a:p>
            <a:fld id="{739D7E82-3FE9-42DF-9E9D-C241D6C0A391}" type="slidenum">
              <a:rPr lang="en-GB" altLang="en-US"/>
              <a:pPr/>
              <a:t>15</a:t>
            </a:fld>
            <a:endParaRPr lang="en-GB" altLang="en-US"/>
          </a:p>
        </p:txBody>
      </p:sp>
      <p:sp>
        <p:nvSpPr>
          <p:cNvPr id="46082" name="Rectangle 2">
            <a:extLst>
              <a:ext uri="{FF2B5EF4-FFF2-40B4-BE49-F238E27FC236}">
                <a16:creationId xmlns:a16="http://schemas.microsoft.com/office/drawing/2014/main" id="{D619725B-5264-8264-30AE-A0D0B74AEF2C}"/>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4C280EBD-EEFA-D0C7-63D0-8297CB271C9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04F07A-375C-AC1F-0FB1-20AF746662A6}"/>
              </a:ext>
            </a:extLst>
          </p:cNvPr>
          <p:cNvSpPr>
            <a:spLocks noGrp="1" noChangeArrowheads="1"/>
          </p:cNvSpPr>
          <p:nvPr>
            <p:ph type="sldNum" sz="quarter" idx="5"/>
          </p:nvPr>
        </p:nvSpPr>
        <p:spPr>
          <a:ln/>
        </p:spPr>
        <p:txBody>
          <a:bodyPr/>
          <a:lstStyle/>
          <a:p>
            <a:fld id="{EB834600-C4FF-4275-8B44-63D00916B170}" type="slidenum">
              <a:rPr lang="en-GB" altLang="en-US"/>
              <a:pPr/>
              <a:t>16</a:t>
            </a:fld>
            <a:endParaRPr lang="en-GB" altLang="en-US"/>
          </a:p>
        </p:txBody>
      </p:sp>
      <p:sp>
        <p:nvSpPr>
          <p:cNvPr id="47106" name="Rectangle 2">
            <a:extLst>
              <a:ext uri="{FF2B5EF4-FFF2-40B4-BE49-F238E27FC236}">
                <a16:creationId xmlns:a16="http://schemas.microsoft.com/office/drawing/2014/main" id="{7F07E37A-6259-1501-61EB-94D60EDBD113}"/>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9B415DDE-3CCB-D5E9-E7F5-4884B495A04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C4123D4-CA92-B67E-3C4A-B6912D821060}"/>
              </a:ext>
            </a:extLst>
          </p:cNvPr>
          <p:cNvSpPr>
            <a:spLocks noGrp="1" noChangeArrowheads="1"/>
          </p:cNvSpPr>
          <p:nvPr>
            <p:ph type="sldNum" sz="quarter" idx="5"/>
          </p:nvPr>
        </p:nvSpPr>
        <p:spPr>
          <a:ln/>
        </p:spPr>
        <p:txBody>
          <a:bodyPr/>
          <a:lstStyle/>
          <a:p>
            <a:fld id="{B5ECCD23-A6A4-4493-8D35-014FFCED7C12}" type="slidenum">
              <a:rPr lang="en-GB" altLang="en-US"/>
              <a:pPr/>
              <a:t>17</a:t>
            </a:fld>
            <a:endParaRPr lang="en-GB" altLang="en-US"/>
          </a:p>
        </p:txBody>
      </p:sp>
      <p:sp>
        <p:nvSpPr>
          <p:cNvPr id="48130" name="Rectangle 2">
            <a:extLst>
              <a:ext uri="{FF2B5EF4-FFF2-40B4-BE49-F238E27FC236}">
                <a16:creationId xmlns:a16="http://schemas.microsoft.com/office/drawing/2014/main" id="{5EA8F49B-4E10-F0CD-2840-C8508056EA93}"/>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31E4A556-A26B-C440-7A16-247CA7F2C52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6ECE9D-D3B1-17E5-57AA-0752E6890CCD}"/>
              </a:ext>
            </a:extLst>
          </p:cNvPr>
          <p:cNvSpPr>
            <a:spLocks noGrp="1" noChangeArrowheads="1"/>
          </p:cNvSpPr>
          <p:nvPr>
            <p:ph type="sldNum" sz="quarter" idx="5"/>
          </p:nvPr>
        </p:nvSpPr>
        <p:spPr>
          <a:ln/>
        </p:spPr>
        <p:txBody>
          <a:bodyPr/>
          <a:lstStyle/>
          <a:p>
            <a:fld id="{200EE78C-A84C-4423-B0D5-DDD942A5EE8B}" type="slidenum">
              <a:rPr lang="en-GB" altLang="en-US"/>
              <a:pPr/>
              <a:t>18</a:t>
            </a:fld>
            <a:endParaRPr lang="en-GB" altLang="en-US"/>
          </a:p>
        </p:txBody>
      </p:sp>
      <p:sp>
        <p:nvSpPr>
          <p:cNvPr id="49154" name="Rectangle 2">
            <a:extLst>
              <a:ext uri="{FF2B5EF4-FFF2-40B4-BE49-F238E27FC236}">
                <a16:creationId xmlns:a16="http://schemas.microsoft.com/office/drawing/2014/main" id="{C1E92CB3-D3F8-7616-7A15-1B4F1B349059}"/>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3398BC4C-B418-5694-23DB-D7ACA527A6D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B24CBD-5F90-5626-7A22-FD565723D481}"/>
              </a:ext>
            </a:extLst>
          </p:cNvPr>
          <p:cNvSpPr>
            <a:spLocks noGrp="1" noChangeArrowheads="1"/>
          </p:cNvSpPr>
          <p:nvPr>
            <p:ph type="sldNum" sz="quarter" idx="5"/>
          </p:nvPr>
        </p:nvSpPr>
        <p:spPr>
          <a:ln/>
        </p:spPr>
        <p:txBody>
          <a:bodyPr/>
          <a:lstStyle/>
          <a:p>
            <a:fld id="{89A5EC28-B112-4B7F-BA2A-A6468E5D1D16}" type="slidenum">
              <a:rPr lang="en-GB" altLang="en-US"/>
              <a:pPr/>
              <a:t>19</a:t>
            </a:fld>
            <a:endParaRPr lang="en-GB" altLang="en-US"/>
          </a:p>
        </p:txBody>
      </p:sp>
      <p:sp>
        <p:nvSpPr>
          <p:cNvPr id="50178" name="Rectangle 2">
            <a:extLst>
              <a:ext uri="{FF2B5EF4-FFF2-40B4-BE49-F238E27FC236}">
                <a16:creationId xmlns:a16="http://schemas.microsoft.com/office/drawing/2014/main" id="{BA798386-0808-F719-14D3-35ADA5EC2013}"/>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648502C4-E628-45FC-4F54-E65F1651376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8A14CB-7CAB-5E9B-6F95-9921687F7279}"/>
              </a:ext>
            </a:extLst>
          </p:cNvPr>
          <p:cNvSpPr>
            <a:spLocks noGrp="1" noChangeArrowheads="1"/>
          </p:cNvSpPr>
          <p:nvPr>
            <p:ph type="sldNum" sz="quarter" idx="5"/>
          </p:nvPr>
        </p:nvSpPr>
        <p:spPr>
          <a:ln/>
        </p:spPr>
        <p:txBody>
          <a:bodyPr/>
          <a:lstStyle/>
          <a:p>
            <a:fld id="{FA4AEC1F-70F7-404A-A165-43093774F94B}" type="slidenum">
              <a:rPr lang="en-GB" altLang="en-US"/>
              <a:pPr/>
              <a:t>2</a:t>
            </a:fld>
            <a:endParaRPr lang="en-GB" altLang="en-US"/>
          </a:p>
        </p:txBody>
      </p:sp>
      <p:sp>
        <p:nvSpPr>
          <p:cNvPr id="32770" name="Rectangle 2">
            <a:extLst>
              <a:ext uri="{FF2B5EF4-FFF2-40B4-BE49-F238E27FC236}">
                <a16:creationId xmlns:a16="http://schemas.microsoft.com/office/drawing/2014/main" id="{20EBEB0A-352A-7A3C-83E3-63D6647E2A05}"/>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41904AC7-6E55-136A-BB96-09A82137DC4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684CCE-D500-B961-6175-033C43364582}"/>
              </a:ext>
            </a:extLst>
          </p:cNvPr>
          <p:cNvSpPr>
            <a:spLocks noGrp="1" noChangeArrowheads="1"/>
          </p:cNvSpPr>
          <p:nvPr>
            <p:ph type="sldNum" sz="quarter" idx="5"/>
          </p:nvPr>
        </p:nvSpPr>
        <p:spPr>
          <a:ln/>
        </p:spPr>
        <p:txBody>
          <a:bodyPr/>
          <a:lstStyle/>
          <a:p>
            <a:fld id="{B44C06C0-0651-4D00-A498-E3B0F8FF1858}" type="slidenum">
              <a:rPr lang="en-GB" altLang="en-US"/>
              <a:pPr/>
              <a:t>20</a:t>
            </a:fld>
            <a:endParaRPr lang="en-GB" altLang="en-US"/>
          </a:p>
        </p:txBody>
      </p:sp>
      <p:sp>
        <p:nvSpPr>
          <p:cNvPr id="51202" name="Rectangle 2">
            <a:extLst>
              <a:ext uri="{FF2B5EF4-FFF2-40B4-BE49-F238E27FC236}">
                <a16:creationId xmlns:a16="http://schemas.microsoft.com/office/drawing/2014/main" id="{F981B7BE-96D2-798B-7138-54D864489B74}"/>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8C6B0CB6-37B8-8D48-7B96-1643DEFA1E7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02B60B-9670-71AF-16EE-0C6B8733B800}"/>
              </a:ext>
            </a:extLst>
          </p:cNvPr>
          <p:cNvSpPr>
            <a:spLocks noGrp="1" noChangeArrowheads="1"/>
          </p:cNvSpPr>
          <p:nvPr>
            <p:ph type="sldNum" sz="quarter" idx="5"/>
          </p:nvPr>
        </p:nvSpPr>
        <p:spPr>
          <a:ln/>
        </p:spPr>
        <p:txBody>
          <a:bodyPr/>
          <a:lstStyle/>
          <a:p>
            <a:fld id="{72E610FC-CE4C-453D-AA16-27E5A41F231B}" type="slidenum">
              <a:rPr lang="en-GB" altLang="en-US"/>
              <a:pPr/>
              <a:t>21</a:t>
            </a:fld>
            <a:endParaRPr lang="en-GB" altLang="en-US"/>
          </a:p>
        </p:txBody>
      </p:sp>
      <p:sp>
        <p:nvSpPr>
          <p:cNvPr id="52226" name="Rectangle 2">
            <a:extLst>
              <a:ext uri="{FF2B5EF4-FFF2-40B4-BE49-F238E27FC236}">
                <a16:creationId xmlns:a16="http://schemas.microsoft.com/office/drawing/2014/main" id="{19A087CF-1C29-AF9A-F31E-4388CEE2B397}"/>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AF9F18E3-147E-C55A-11CA-97919E3874A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1DAC32-5E65-FAB0-BB87-8A3BDE166902}"/>
              </a:ext>
            </a:extLst>
          </p:cNvPr>
          <p:cNvSpPr>
            <a:spLocks noGrp="1" noChangeArrowheads="1"/>
          </p:cNvSpPr>
          <p:nvPr>
            <p:ph type="sldNum" sz="quarter" idx="5"/>
          </p:nvPr>
        </p:nvSpPr>
        <p:spPr>
          <a:ln/>
        </p:spPr>
        <p:txBody>
          <a:bodyPr/>
          <a:lstStyle/>
          <a:p>
            <a:fld id="{DA327611-D1BE-458A-AC6E-1A3066ECA663}" type="slidenum">
              <a:rPr lang="en-GB" altLang="en-US"/>
              <a:pPr/>
              <a:t>22</a:t>
            </a:fld>
            <a:endParaRPr lang="en-GB" altLang="en-US"/>
          </a:p>
        </p:txBody>
      </p:sp>
      <p:sp>
        <p:nvSpPr>
          <p:cNvPr id="53250" name="Rectangle 2">
            <a:extLst>
              <a:ext uri="{FF2B5EF4-FFF2-40B4-BE49-F238E27FC236}">
                <a16:creationId xmlns:a16="http://schemas.microsoft.com/office/drawing/2014/main" id="{56FDA76D-6E6C-EF18-6006-89D702E1809C}"/>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1398348E-C8B7-E6BC-A84F-F61FE64352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71FA51-F707-719C-0037-394E558E6FE9}"/>
              </a:ext>
            </a:extLst>
          </p:cNvPr>
          <p:cNvSpPr>
            <a:spLocks noGrp="1" noChangeArrowheads="1"/>
          </p:cNvSpPr>
          <p:nvPr>
            <p:ph type="sldNum" sz="quarter" idx="5"/>
          </p:nvPr>
        </p:nvSpPr>
        <p:spPr>
          <a:ln/>
        </p:spPr>
        <p:txBody>
          <a:bodyPr/>
          <a:lstStyle/>
          <a:p>
            <a:fld id="{3ACCC64F-68FB-4A04-8021-88F3F8270CD6}" type="slidenum">
              <a:rPr lang="en-GB" altLang="en-US"/>
              <a:pPr/>
              <a:t>23</a:t>
            </a:fld>
            <a:endParaRPr lang="en-GB" altLang="en-US"/>
          </a:p>
        </p:txBody>
      </p:sp>
      <p:sp>
        <p:nvSpPr>
          <p:cNvPr id="55298" name="Rectangle 2">
            <a:extLst>
              <a:ext uri="{FF2B5EF4-FFF2-40B4-BE49-F238E27FC236}">
                <a16:creationId xmlns:a16="http://schemas.microsoft.com/office/drawing/2014/main" id="{C4592F1A-59DB-E737-FBBD-F6C5D5B8ACE8}"/>
              </a:ext>
            </a:extLst>
          </p:cNvPr>
          <p:cNvSpPr>
            <a:spLocks noRot="1" noChangeArrowheads="1" noTextEdit="1"/>
          </p:cNvSpPr>
          <p:nvPr>
            <p:ph type="sldImg"/>
          </p:nvPr>
        </p:nvSpPr>
        <p:spPr>
          <a:xfrm>
            <a:off x="1144588" y="685800"/>
            <a:ext cx="4572000" cy="3429000"/>
          </a:xfrm>
          <a:ln/>
        </p:spPr>
      </p:sp>
      <p:sp>
        <p:nvSpPr>
          <p:cNvPr id="55299" name="Rectangle 3">
            <a:extLst>
              <a:ext uri="{FF2B5EF4-FFF2-40B4-BE49-F238E27FC236}">
                <a16:creationId xmlns:a16="http://schemas.microsoft.com/office/drawing/2014/main" id="{15DE2AA8-7142-D51D-0203-5E26A399C1CD}"/>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DC68D4-D675-7513-1FBC-A7911A7DCAE5}"/>
              </a:ext>
            </a:extLst>
          </p:cNvPr>
          <p:cNvSpPr>
            <a:spLocks noGrp="1" noChangeArrowheads="1"/>
          </p:cNvSpPr>
          <p:nvPr>
            <p:ph type="sldNum" sz="quarter" idx="5"/>
          </p:nvPr>
        </p:nvSpPr>
        <p:spPr>
          <a:ln/>
        </p:spPr>
        <p:txBody>
          <a:bodyPr/>
          <a:lstStyle/>
          <a:p>
            <a:fld id="{1B3DA558-F919-4C40-916A-B8A0F13A6ED8}" type="slidenum">
              <a:rPr lang="en-GB" altLang="en-US"/>
              <a:pPr/>
              <a:t>3</a:t>
            </a:fld>
            <a:endParaRPr lang="en-GB" altLang="en-US"/>
          </a:p>
        </p:txBody>
      </p:sp>
      <p:sp>
        <p:nvSpPr>
          <p:cNvPr id="33794" name="Rectangle 2">
            <a:extLst>
              <a:ext uri="{FF2B5EF4-FFF2-40B4-BE49-F238E27FC236}">
                <a16:creationId xmlns:a16="http://schemas.microsoft.com/office/drawing/2014/main" id="{FECA99CB-31BD-B007-4781-D4FD79ED52F0}"/>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08BB2F1D-1A29-1C4F-4816-55461AC71E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58F77F-CBF2-4EE6-8CA7-3F40822A5490}"/>
              </a:ext>
            </a:extLst>
          </p:cNvPr>
          <p:cNvSpPr>
            <a:spLocks noGrp="1" noChangeArrowheads="1"/>
          </p:cNvSpPr>
          <p:nvPr>
            <p:ph type="sldNum" sz="quarter" idx="5"/>
          </p:nvPr>
        </p:nvSpPr>
        <p:spPr>
          <a:ln/>
        </p:spPr>
        <p:txBody>
          <a:bodyPr/>
          <a:lstStyle/>
          <a:p>
            <a:fld id="{E829F35E-898C-41AF-B867-EF8CBA962785}" type="slidenum">
              <a:rPr lang="en-GB" altLang="en-US"/>
              <a:pPr/>
              <a:t>4</a:t>
            </a:fld>
            <a:endParaRPr lang="en-GB" altLang="en-US"/>
          </a:p>
        </p:txBody>
      </p:sp>
      <p:sp>
        <p:nvSpPr>
          <p:cNvPr id="34818" name="Rectangle 2">
            <a:extLst>
              <a:ext uri="{FF2B5EF4-FFF2-40B4-BE49-F238E27FC236}">
                <a16:creationId xmlns:a16="http://schemas.microsoft.com/office/drawing/2014/main" id="{6A21AC62-59EB-1E73-31AC-FD1E2582F590}"/>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A1F8081D-8CCD-89FB-336B-9E9C315E75E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CFCE8A-F62C-35CB-D486-0F216135855B}"/>
              </a:ext>
            </a:extLst>
          </p:cNvPr>
          <p:cNvSpPr>
            <a:spLocks noGrp="1" noChangeArrowheads="1"/>
          </p:cNvSpPr>
          <p:nvPr>
            <p:ph type="sldNum" sz="quarter" idx="5"/>
          </p:nvPr>
        </p:nvSpPr>
        <p:spPr>
          <a:ln/>
        </p:spPr>
        <p:txBody>
          <a:bodyPr/>
          <a:lstStyle/>
          <a:p>
            <a:fld id="{8908825C-823E-4209-BFA4-1E65CB7157F0}" type="slidenum">
              <a:rPr lang="en-GB" altLang="en-US"/>
              <a:pPr/>
              <a:t>5</a:t>
            </a:fld>
            <a:endParaRPr lang="en-GB" altLang="en-US"/>
          </a:p>
        </p:txBody>
      </p:sp>
      <p:sp>
        <p:nvSpPr>
          <p:cNvPr id="35842" name="Rectangle 2">
            <a:extLst>
              <a:ext uri="{FF2B5EF4-FFF2-40B4-BE49-F238E27FC236}">
                <a16:creationId xmlns:a16="http://schemas.microsoft.com/office/drawing/2014/main" id="{4F81A050-7994-AAA7-8B65-EB428A0CD23A}"/>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27DC911E-5068-67D8-5CAE-090E6D2A461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CCFC5D-5959-6E33-A4BE-DFE5FF9AE01C}"/>
              </a:ext>
            </a:extLst>
          </p:cNvPr>
          <p:cNvSpPr>
            <a:spLocks noGrp="1" noChangeArrowheads="1"/>
          </p:cNvSpPr>
          <p:nvPr>
            <p:ph type="sldNum" sz="quarter" idx="5"/>
          </p:nvPr>
        </p:nvSpPr>
        <p:spPr>
          <a:ln/>
        </p:spPr>
        <p:txBody>
          <a:bodyPr/>
          <a:lstStyle/>
          <a:p>
            <a:fld id="{14AEFB42-D91B-4BAD-A7C9-EE770A35C0C5}" type="slidenum">
              <a:rPr lang="en-GB" altLang="en-US"/>
              <a:pPr/>
              <a:t>6</a:t>
            </a:fld>
            <a:endParaRPr lang="en-GB" altLang="en-US"/>
          </a:p>
        </p:txBody>
      </p:sp>
      <p:sp>
        <p:nvSpPr>
          <p:cNvPr id="36866" name="Rectangle 2">
            <a:extLst>
              <a:ext uri="{FF2B5EF4-FFF2-40B4-BE49-F238E27FC236}">
                <a16:creationId xmlns:a16="http://schemas.microsoft.com/office/drawing/2014/main" id="{57900BE7-DED7-8C9B-0C19-6D03C07E2B0B}"/>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FEF43AD4-4C40-56FA-31AE-BCD28A14761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45C8E82-00BB-BA6B-9F79-3E220F9F565F}"/>
              </a:ext>
            </a:extLst>
          </p:cNvPr>
          <p:cNvSpPr>
            <a:spLocks noGrp="1" noChangeArrowheads="1"/>
          </p:cNvSpPr>
          <p:nvPr>
            <p:ph type="sldNum" sz="quarter" idx="5"/>
          </p:nvPr>
        </p:nvSpPr>
        <p:spPr>
          <a:ln/>
        </p:spPr>
        <p:txBody>
          <a:bodyPr/>
          <a:lstStyle/>
          <a:p>
            <a:fld id="{FBEEE3FD-3121-4B57-A887-CB233EFEB27D}" type="slidenum">
              <a:rPr lang="en-GB" altLang="en-US"/>
              <a:pPr/>
              <a:t>7</a:t>
            </a:fld>
            <a:endParaRPr lang="en-GB" altLang="en-US"/>
          </a:p>
        </p:txBody>
      </p:sp>
      <p:sp>
        <p:nvSpPr>
          <p:cNvPr id="37890" name="Rectangle 2">
            <a:extLst>
              <a:ext uri="{FF2B5EF4-FFF2-40B4-BE49-F238E27FC236}">
                <a16:creationId xmlns:a16="http://schemas.microsoft.com/office/drawing/2014/main" id="{07BC0BD5-5660-CC02-6814-E0DB407316EC}"/>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FB44F816-C8D4-0798-C92D-CA00F30773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3A3A3E-3BEE-6FC5-5DD1-78F36F105021}"/>
              </a:ext>
            </a:extLst>
          </p:cNvPr>
          <p:cNvSpPr>
            <a:spLocks noGrp="1" noChangeArrowheads="1"/>
          </p:cNvSpPr>
          <p:nvPr>
            <p:ph type="sldNum" sz="quarter" idx="5"/>
          </p:nvPr>
        </p:nvSpPr>
        <p:spPr>
          <a:ln/>
        </p:spPr>
        <p:txBody>
          <a:bodyPr/>
          <a:lstStyle/>
          <a:p>
            <a:fld id="{AF34C5E4-6936-42F4-886B-7BC50276239F}" type="slidenum">
              <a:rPr lang="en-GB" altLang="en-US"/>
              <a:pPr/>
              <a:t>8</a:t>
            </a:fld>
            <a:endParaRPr lang="en-GB" altLang="en-US"/>
          </a:p>
        </p:txBody>
      </p:sp>
      <p:sp>
        <p:nvSpPr>
          <p:cNvPr id="38914" name="Rectangle 2">
            <a:extLst>
              <a:ext uri="{FF2B5EF4-FFF2-40B4-BE49-F238E27FC236}">
                <a16:creationId xmlns:a16="http://schemas.microsoft.com/office/drawing/2014/main" id="{B54D72FB-D337-A3FE-E5FF-E2EE3EF68770}"/>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61A416C0-E068-EA8F-B842-CF5B98815A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370239-396B-FA22-DF08-3ACBBB19CFA8}"/>
              </a:ext>
            </a:extLst>
          </p:cNvPr>
          <p:cNvSpPr>
            <a:spLocks noGrp="1" noChangeArrowheads="1"/>
          </p:cNvSpPr>
          <p:nvPr>
            <p:ph type="sldNum" sz="quarter" idx="5"/>
          </p:nvPr>
        </p:nvSpPr>
        <p:spPr>
          <a:ln/>
        </p:spPr>
        <p:txBody>
          <a:bodyPr/>
          <a:lstStyle/>
          <a:p>
            <a:fld id="{097632A0-6817-45CF-84B9-21C90D858888}" type="slidenum">
              <a:rPr lang="en-GB" altLang="en-US"/>
              <a:pPr/>
              <a:t>9</a:t>
            </a:fld>
            <a:endParaRPr lang="en-GB" altLang="en-US"/>
          </a:p>
        </p:txBody>
      </p:sp>
      <p:sp>
        <p:nvSpPr>
          <p:cNvPr id="39938" name="Rectangle 2">
            <a:extLst>
              <a:ext uri="{FF2B5EF4-FFF2-40B4-BE49-F238E27FC236}">
                <a16:creationId xmlns:a16="http://schemas.microsoft.com/office/drawing/2014/main" id="{8AAB5F39-94B0-2EC5-833E-8A1C476AB232}"/>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2CF89D53-7ADC-7DF7-920C-F181B4CE3D51}"/>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F78E7-E94B-D085-B6A1-EE483A35CC9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2328806-F404-4B0E-4D63-317740FE40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F3759C-6B14-E785-96BB-DA81B2D803C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0ADC01C-8694-6F5A-2F98-15E016DC16D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345DE53-69B2-5F0F-6A90-E230D0B2264B}"/>
              </a:ext>
            </a:extLst>
          </p:cNvPr>
          <p:cNvSpPr>
            <a:spLocks noGrp="1"/>
          </p:cNvSpPr>
          <p:nvPr>
            <p:ph type="sldNum" sz="quarter" idx="12"/>
          </p:nvPr>
        </p:nvSpPr>
        <p:spPr/>
        <p:txBody>
          <a:bodyPr/>
          <a:lstStyle>
            <a:lvl1pPr>
              <a:defRPr/>
            </a:lvl1pPr>
          </a:lstStyle>
          <a:p>
            <a:fld id="{86A037FD-68B1-472F-B08A-AB5E9C4630E2}" type="slidenum">
              <a:rPr lang="en-US" altLang="en-US"/>
              <a:pPr/>
              <a:t>‹#›</a:t>
            </a:fld>
            <a:endParaRPr lang="en-US" altLang="en-US"/>
          </a:p>
        </p:txBody>
      </p:sp>
    </p:spTree>
    <p:extLst>
      <p:ext uri="{BB962C8B-B14F-4D97-AF65-F5344CB8AC3E}">
        <p14:creationId xmlns:p14="http://schemas.microsoft.com/office/powerpoint/2010/main" val="2443194954"/>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F3E0-2BF2-A574-1A86-B09EEA55C4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A3F29-33A5-D86B-D98B-D04DA3DBF3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39BA04-4D8E-80FA-3A32-D9F9EA712E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EC04196-56AF-8550-E4F8-D86016DC852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F1DBF1A-ECD0-4ECB-570E-FCB450FBF657}"/>
              </a:ext>
            </a:extLst>
          </p:cNvPr>
          <p:cNvSpPr>
            <a:spLocks noGrp="1"/>
          </p:cNvSpPr>
          <p:nvPr>
            <p:ph type="sldNum" sz="quarter" idx="12"/>
          </p:nvPr>
        </p:nvSpPr>
        <p:spPr/>
        <p:txBody>
          <a:bodyPr/>
          <a:lstStyle>
            <a:lvl1pPr>
              <a:defRPr/>
            </a:lvl1pPr>
          </a:lstStyle>
          <a:p>
            <a:fld id="{6B402958-422D-4DCB-ABE4-DC3A722D91ED}" type="slidenum">
              <a:rPr lang="en-US" altLang="en-US"/>
              <a:pPr/>
              <a:t>‹#›</a:t>
            </a:fld>
            <a:endParaRPr lang="en-US" altLang="en-US"/>
          </a:p>
        </p:txBody>
      </p:sp>
    </p:spTree>
    <p:extLst>
      <p:ext uri="{BB962C8B-B14F-4D97-AF65-F5344CB8AC3E}">
        <p14:creationId xmlns:p14="http://schemas.microsoft.com/office/powerpoint/2010/main" val="281223523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6F8868-4BB1-502F-3265-CA2B8CC5FBB2}"/>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4ACA87-C139-2EEF-CB80-FE140AD565E4}"/>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2019D1-2745-B5E5-7C6F-7562006F8CC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86FF0A4-2480-40F4-8647-F862F6E028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55F4AA-B633-3B73-889E-26F41919A1A3}"/>
              </a:ext>
            </a:extLst>
          </p:cNvPr>
          <p:cNvSpPr>
            <a:spLocks noGrp="1"/>
          </p:cNvSpPr>
          <p:nvPr>
            <p:ph type="sldNum" sz="quarter" idx="12"/>
          </p:nvPr>
        </p:nvSpPr>
        <p:spPr/>
        <p:txBody>
          <a:bodyPr/>
          <a:lstStyle>
            <a:lvl1pPr>
              <a:defRPr/>
            </a:lvl1pPr>
          </a:lstStyle>
          <a:p>
            <a:fld id="{1D802C8A-B6B9-4B09-ABA2-EDB62145D913}" type="slidenum">
              <a:rPr lang="en-US" altLang="en-US"/>
              <a:pPr/>
              <a:t>‹#›</a:t>
            </a:fld>
            <a:endParaRPr lang="en-US" altLang="en-US"/>
          </a:p>
        </p:txBody>
      </p:sp>
    </p:spTree>
    <p:extLst>
      <p:ext uri="{BB962C8B-B14F-4D97-AF65-F5344CB8AC3E}">
        <p14:creationId xmlns:p14="http://schemas.microsoft.com/office/powerpoint/2010/main" val="1450523541"/>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0233-AF13-03BC-2FE3-99299EBA1C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4931FD-AC71-5B9F-2417-8FB447DCEB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BAD7BB-0E6C-5220-3A53-5E031AF9F02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657B66-D3CB-4653-FBE7-6C574DEB43A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5909CE9-D5E2-1147-D43E-E18C62226FC4}"/>
              </a:ext>
            </a:extLst>
          </p:cNvPr>
          <p:cNvSpPr>
            <a:spLocks noGrp="1"/>
          </p:cNvSpPr>
          <p:nvPr>
            <p:ph type="sldNum" sz="quarter" idx="12"/>
          </p:nvPr>
        </p:nvSpPr>
        <p:spPr/>
        <p:txBody>
          <a:bodyPr/>
          <a:lstStyle>
            <a:lvl1pPr>
              <a:defRPr/>
            </a:lvl1pPr>
          </a:lstStyle>
          <a:p>
            <a:fld id="{BDE38819-92AD-4B57-B39C-03DC933243F9}" type="slidenum">
              <a:rPr lang="en-US" altLang="en-US"/>
              <a:pPr/>
              <a:t>‹#›</a:t>
            </a:fld>
            <a:endParaRPr lang="en-US" altLang="en-US"/>
          </a:p>
        </p:txBody>
      </p:sp>
    </p:spTree>
    <p:extLst>
      <p:ext uri="{BB962C8B-B14F-4D97-AF65-F5344CB8AC3E}">
        <p14:creationId xmlns:p14="http://schemas.microsoft.com/office/powerpoint/2010/main" val="2201484663"/>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6CBE-FE92-DC88-3F01-0024B2A31AF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9CEF8A-F3D9-2454-37ED-7E13C9E0FFF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577A45B-DC1E-6876-A507-76BE02FC576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DDD2DD6-DD07-A452-BF46-80E83374FD7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825D2DF-EF09-1034-E2F4-8DF1AC3981BD}"/>
              </a:ext>
            </a:extLst>
          </p:cNvPr>
          <p:cNvSpPr>
            <a:spLocks noGrp="1"/>
          </p:cNvSpPr>
          <p:nvPr>
            <p:ph type="sldNum" sz="quarter" idx="12"/>
          </p:nvPr>
        </p:nvSpPr>
        <p:spPr/>
        <p:txBody>
          <a:bodyPr/>
          <a:lstStyle>
            <a:lvl1pPr>
              <a:defRPr/>
            </a:lvl1pPr>
          </a:lstStyle>
          <a:p>
            <a:fld id="{22E9516F-F4A6-46C0-BEDF-7E67B7C3CF96}" type="slidenum">
              <a:rPr lang="en-US" altLang="en-US"/>
              <a:pPr/>
              <a:t>‹#›</a:t>
            </a:fld>
            <a:endParaRPr lang="en-US" altLang="en-US"/>
          </a:p>
        </p:txBody>
      </p:sp>
    </p:spTree>
    <p:extLst>
      <p:ext uri="{BB962C8B-B14F-4D97-AF65-F5344CB8AC3E}">
        <p14:creationId xmlns:p14="http://schemas.microsoft.com/office/powerpoint/2010/main" val="3402912764"/>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29E9-CAF6-FB69-899C-4D9713F03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41E06A-85C7-1E3B-97DB-A4ED36AEE903}"/>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9E3D60-8C3C-1157-39DF-9C3B3DC85E6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464532-1BB2-5CB6-0EAF-3E41D48B788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E412DFD-F314-0D79-CBB4-978ECE71176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8BA8BBC-2330-F4F5-ABBC-8F84A44E210F}"/>
              </a:ext>
            </a:extLst>
          </p:cNvPr>
          <p:cNvSpPr>
            <a:spLocks noGrp="1"/>
          </p:cNvSpPr>
          <p:nvPr>
            <p:ph type="sldNum" sz="quarter" idx="12"/>
          </p:nvPr>
        </p:nvSpPr>
        <p:spPr/>
        <p:txBody>
          <a:bodyPr/>
          <a:lstStyle>
            <a:lvl1pPr>
              <a:defRPr/>
            </a:lvl1pPr>
          </a:lstStyle>
          <a:p>
            <a:fld id="{8479AF37-E918-4B1D-976A-54666F5852F6}" type="slidenum">
              <a:rPr lang="en-US" altLang="en-US"/>
              <a:pPr/>
              <a:t>‹#›</a:t>
            </a:fld>
            <a:endParaRPr lang="en-US" altLang="en-US"/>
          </a:p>
        </p:txBody>
      </p:sp>
    </p:spTree>
    <p:extLst>
      <p:ext uri="{BB962C8B-B14F-4D97-AF65-F5344CB8AC3E}">
        <p14:creationId xmlns:p14="http://schemas.microsoft.com/office/powerpoint/2010/main" val="4058440583"/>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B139D-9434-EBA8-1BF0-DFCE90C5C2D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1A2180-D5A0-235A-06D0-54834D27C63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A4A1FB-D397-C055-780C-854FA6E2911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D6062F-9594-1262-6DD1-68100F3BDBB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8A65DF-D8A2-5734-0C80-E1E6EB3AEF6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B2E09D-2AF9-349E-1A74-FE5CABDC3D0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EBE0B61-2A50-491F-6EB9-88564043AA9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6ACBFF7-1C77-41CF-C8E4-EA8A8C30BF1D}"/>
              </a:ext>
            </a:extLst>
          </p:cNvPr>
          <p:cNvSpPr>
            <a:spLocks noGrp="1"/>
          </p:cNvSpPr>
          <p:nvPr>
            <p:ph type="sldNum" sz="quarter" idx="12"/>
          </p:nvPr>
        </p:nvSpPr>
        <p:spPr/>
        <p:txBody>
          <a:bodyPr/>
          <a:lstStyle>
            <a:lvl1pPr>
              <a:defRPr/>
            </a:lvl1pPr>
          </a:lstStyle>
          <a:p>
            <a:fld id="{9646A2F3-8F45-4D3E-A857-5C87BEDBEE21}" type="slidenum">
              <a:rPr lang="en-US" altLang="en-US"/>
              <a:pPr/>
              <a:t>‹#›</a:t>
            </a:fld>
            <a:endParaRPr lang="en-US" altLang="en-US"/>
          </a:p>
        </p:txBody>
      </p:sp>
    </p:spTree>
    <p:extLst>
      <p:ext uri="{BB962C8B-B14F-4D97-AF65-F5344CB8AC3E}">
        <p14:creationId xmlns:p14="http://schemas.microsoft.com/office/powerpoint/2010/main" val="3176420544"/>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D01A-7F11-ADD9-E94A-3989811F01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E3AD4C-45FA-7429-A97B-B4590C99E29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7B25B33-9B13-12E4-61C7-6A57ECC9C16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708DEDE-DE29-76CF-17E0-18357E4B2112}"/>
              </a:ext>
            </a:extLst>
          </p:cNvPr>
          <p:cNvSpPr>
            <a:spLocks noGrp="1"/>
          </p:cNvSpPr>
          <p:nvPr>
            <p:ph type="sldNum" sz="quarter" idx="12"/>
          </p:nvPr>
        </p:nvSpPr>
        <p:spPr/>
        <p:txBody>
          <a:bodyPr/>
          <a:lstStyle>
            <a:lvl1pPr>
              <a:defRPr/>
            </a:lvl1pPr>
          </a:lstStyle>
          <a:p>
            <a:fld id="{C5DDEE37-04F1-4CD2-8C8F-0576ECA972FE}" type="slidenum">
              <a:rPr lang="en-US" altLang="en-US"/>
              <a:pPr/>
              <a:t>‹#›</a:t>
            </a:fld>
            <a:endParaRPr lang="en-US" altLang="en-US"/>
          </a:p>
        </p:txBody>
      </p:sp>
    </p:spTree>
    <p:extLst>
      <p:ext uri="{BB962C8B-B14F-4D97-AF65-F5344CB8AC3E}">
        <p14:creationId xmlns:p14="http://schemas.microsoft.com/office/powerpoint/2010/main" val="403389129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F64F8-4242-4DF3-846A-57668EC23D7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A1DCBE3-DD8E-5294-7294-87CBA0CCD6A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85687045-1212-DE1F-7E9F-5866B7301E7D}"/>
              </a:ext>
            </a:extLst>
          </p:cNvPr>
          <p:cNvSpPr>
            <a:spLocks noGrp="1"/>
          </p:cNvSpPr>
          <p:nvPr>
            <p:ph type="sldNum" sz="quarter" idx="12"/>
          </p:nvPr>
        </p:nvSpPr>
        <p:spPr/>
        <p:txBody>
          <a:bodyPr/>
          <a:lstStyle>
            <a:lvl1pPr>
              <a:defRPr/>
            </a:lvl1pPr>
          </a:lstStyle>
          <a:p>
            <a:fld id="{036DD964-E855-4643-BACC-CB98B5BCF35D}" type="slidenum">
              <a:rPr lang="en-US" altLang="en-US"/>
              <a:pPr/>
              <a:t>‹#›</a:t>
            </a:fld>
            <a:endParaRPr lang="en-US" altLang="en-US"/>
          </a:p>
        </p:txBody>
      </p:sp>
    </p:spTree>
    <p:extLst>
      <p:ext uri="{BB962C8B-B14F-4D97-AF65-F5344CB8AC3E}">
        <p14:creationId xmlns:p14="http://schemas.microsoft.com/office/powerpoint/2010/main" val="742041423"/>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2184-7AD8-25F4-098B-108D7ECAE82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4AF043-1EE2-7111-7BAE-1E495423D74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16A920-4BA6-8524-7904-C7DA8605A5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F349C-C953-7C1F-3487-518678545EC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063EBA9-16A3-3F6D-199F-950B9A4FAC0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E12423A-2EA1-4062-5B5E-1A7D4236A8A3}"/>
              </a:ext>
            </a:extLst>
          </p:cNvPr>
          <p:cNvSpPr>
            <a:spLocks noGrp="1"/>
          </p:cNvSpPr>
          <p:nvPr>
            <p:ph type="sldNum" sz="quarter" idx="12"/>
          </p:nvPr>
        </p:nvSpPr>
        <p:spPr/>
        <p:txBody>
          <a:bodyPr/>
          <a:lstStyle>
            <a:lvl1pPr>
              <a:defRPr/>
            </a:lvl1pPr>
          </a:lstStyle>
          <a:p>
            <a:fld id="{5A5B185E-FEDE-41D3-ADED-291688D39B16}" type="slidenum">
              <a:rPr lang="en-US" altLang="en-US"/>
              <a:pPr/>
              <a:t>‹#›</a:t>
            </a:fld>
            <a:endParaRPr lang="en-US" altLang="en-US"/>
          </a:p>
        </p:txBody>
      </p:sp>
    </p:spTree>
    <p:extLst>
      <p:ext uri="{BB962C8B-B14F-4D97-AF65-F5344CB8AC3E}">
        <p14:creationId xmlns:p14="http://schemas.microsoft.com/office/powerpoint/2010/main" val="3175565718"/>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B859-EE61-6306-CD6A-FEABB9DBA9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14BA88-9051-7C4A-3836-E559993F31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4D782AF-4736-5A9C-5AC6-92299801F31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22F502-5A88-A8B6-ED74-E5AD79F9F34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F2BFBEA-1291-329D-7D38-5C6C9FFBA52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D157394-92AB-1B38-7B5D-4B3C6B276EE3}"/>
              </a:ext>
            </a:extLst>
          </p:cNvPr>
          <p:cNvSpPr>
            <a:spLocks noGrp="1"/>
          </p:cNvSpPr>
          <p:nvPr>
            <p:ph type="sldNum" sz="quarter" idx="12"/>
          </p:nvPr>
        </p:nvSpPr>
        <p:spPr/>
        <p:txBody>
          <a:bodyPr/>
          <a:lstStyle>
            <a:lvl1pPr>
              <a:defRPr/>
            </a:lvl1pPr>
          </a:lstStyle>
          <a:p>
            <a:fld id="{C28313D9-43A1-4A06-8BDB-86FD9CEB8CCF}" type="slidenum">
              <a:rPr lang="en-US" altLang="en-US"/>
              <a:pPr/>
              <a:t>‹#›</a:t>
            </a:fld>
            <a:endParaRPr lang="en-US" altLang="en-US"/>
          </a:p>
        </p:txBody>
      </p:sp>
    </p:spTree>
    <p:extLst>
      <p:ext uri="{BB962C8B-B14F-4D97-AF65-F5344CB8AC3E}">
        <p14:creationId xmlns:p14="http://schemas.microsoft.com/office/powerpoint/2010/main" val="804214664"/>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1C3447-0B5D-A891-30AF-6183699CDDE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5382B3C-058F-3D7D-0D9A-2F1AC5112C7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72968C0-27E4-61CF-282D-A4A2EFB83573}"/>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0E9B5F0B-F855-9FE2-9377-F531E911B26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A37F0241-7D3F-6011-69CD-1BE11CBA192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3DDAD70-F688-40F4-A4AA-623D292FCCA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F5F3D0B-4FF2-CB27-B0CF-0E32FE9CC5D1}"/>
              </a:ext>
            </a:extLst>
          </p:cNvPr>
          <p:cNvSpPr>
            <a:spLocks noGrp="1" noChangeArrowheads="1"/>
          </p:cNvSpPr>
          <p:nvPr>
            <p:ph type="ctrTitle"/>
          </p:nvPr>
        </p:nvSpPr>
        <p:spPr>
          <a:xfrm>
            <a:off x="685800" y="2286000"/>
            <a:ext cx="7772400" cy="1143000"/>
          </a:xfrm>
        </p:spPr>
        <p:txBody>
          <a:bodyPr anchor="ctr"/>
          <a:lstStyle/>
          <a:p>
            <a:r>
              <a:rPr lang="en-US" altLang="en-US" sz="4400"/>
              <a:t>Velvet Dowdy</a:t>
            </a:r>
          </a:p>
        </p:txBody>
      </p:sp>
      <p:sp>
        <p:nvSpPr>
          <p:cNvPr id="29699" name="Rectangle 3">
            <a:extLst>
              <a:ext uri="{FF2B5EF4-FFF2-40B4-BE49-F238E27FC236}">
                <a16:creationId xmlns:a16="http://schemas.microsoft.com/office/drawing/2014/main" id="{F299A9CE-FF31-507E-A325-B7F6B7FC0CE6}"/>
              </a:ext>
            </a:extLst>
          </p:cNvPr>
          <p:cNvSpPr>
            <a:spLocks noGrp="1" noChangeArrowheads="1"/>
          </p:cNvSpPr>
          <p:nvPr>
            <p:ph type="subTitle" idx="1"/>
          </p:nvPr>
        </p:nvSpPr>
        <p:spPr>
          <a:xfrm>
            <a:off x="1371600" y="3886200"/>
            <a:ext cx="6400800" cy="1752600"/>
          </a:xfrm>
        </p:spPr>
        <p:txBody>
          <a:bodyPr/>
          <a:lstStyle/>
          <a:p>
            <a:r>
              <a:rPr lang="en-US" altLang="en-US" sz="3200"/>
              <a:t>ESP</a:t>
            </a:r>
          </a:p>
          <a:p>
            <a:r>
              <a:rPr lang="en-US" altLang="en-US" sz="3200"/>
              <a:t>Grade 11</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8E64206D-20C1-D538-A168-D66DAD5599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8577F91-6DC9-853A-683C-0FF782F324C8}"/>
              </a:ext>
            </a:extLst>
          </p:cNvPr>
          <p:cNvSpPr>
            <a:spLocks noGrp="1" noChangeArrowheads="1"/>
          </p:cNvSpPr>
          <p:nvPr>
            <p:ph type="title"/>
          </p:nvPr>
        </p:nvSpPr>
        <p:spPr/>
        <p:txBody>
          <a:bodyPr/>
          <a:lstStyle/>
          <a:p>
            <a:r>
              <a:rPr lang="en-US" altLang="en-US" sz="5400"/>
              <a:t>Earth’s Seasons</a:t>
            </a:r>
          </a:p>
        </p:txBody>
      </p:sp>
      <p:sp>
        <p:nvSpPr>
          <p:cNvPr id="12291" name="Rectangle 3">
            <a:extLst>
              <a:ext uri="{FF2B5EF4-FFF2-40B4-BE49-F238E27FC236}">
                <a16:creationId xmlns:a16="http://schemas.microsoft.com/office/drawing/2014/main" id="{961D1145-5A6D-EFA6-FC31-42C1706F438E}"/>
              </a:ext>
            </a:extLst>
          </p:cNvPr>
          <p:cNvSpPr>
            <a:spLocks noGrp="1" noChangeArrowheads="1"/>
          </p:cNvSpPr>
          <p:nvPr>
            <p:ph type="body" idx="1"/>
          </p:nvPr>
        </p:nvSpPr>
        <p:spPr/>
        <p:txBody>
          <a:bodyPr/>
          <a:lstStyle/>
          <a:p>
            <a:pPr>
              <a:lnSpc>
                <a:spcPct val="90000"/>
              </a:lnSpc>
            </a:pPr>
            <a:r>
              <a:rPr lang="en-US" altLang="en-US" sz="4400"/>
              <a:t>Any planet that is tilted on its axis will have seasons</a:t>
            </a:r>
          </a:p>
          <a:p>
            <a:pPr>
              <a:lnSpc>
                <a:spcPct val="90000"/>
              </a:lnSpc>
            </a:pPr>
            <a:r>
              <a:rPr lang="en-US" altLang="en-US" sz="4400"/>
              <a:t>As the planet orbits about the sun, the angle at which solar radiation hits areas of the planet will change—hence seasons</a:t>
            </a:r>
          </a:p>
        </p:txBody>
      </p:sp>
    </p:spTree>
  </p:cSld>
  <p:clrMapOvr>
    <a:overrideClrMapping bg1="lt1" tx1="dk1" bg2="lt2" tx2="dk2" accent1="accent1" accent2="accent2" accent3="accent3" accent4="accent4" accent5="accent5" accent6="accent6" hlink="hlink" folHlink="folHlink"/>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17E1593-8059-F703-3648-42A17DED5A06}"/>
              </a:ext>
            </a:extLst>
          </p:cNvPr>
          <p:cNvSpPr>
            <a:spLocks noGrp="1" noChangeArrowheads="1"/>
          </p:cNvSpPr>
          <p:nvPr>
            <p:ph type="title"/>
          </p:nvPr>
        </p:nvSpPr>
        <p:spPr/>
        <p:txBody>
          <a:bodyPr/>
          <a:lstStyle/>
          <a:p>
            <a:r>
              <a:rPr lang="en-US" altLang="en-US" sz="5400"/>
              <a:t>Atmospheric Benefits</a:t>
            </a:r>
          </a:p>
        </p:txBody>
      </p:sp>
      <p:sp>
        <p:nvSpPr>
          <p:cNvPr id="13315" name="Rectangle 3">
            <a:extLst>
              <a:ext uri="{FF2B5EF4-FFF2-40B4-BE49-F238E27FC236}">
                <a16:creationId xmlns:a16="http://schemas.microsoft.com/office/drawing/2014/main" id="{67375997-53A4-7588-A620-F4A47B3DAD90}"/>
              </a:ext>
            </a:extLst>
          </p:cNvPr>
          <p:cNvSpPr>
            <a:spLocks noGrp="1" noChangeArrowheads="1"/>
          </p:cNvSpPr>
          <p:nvPr>
            <p:ph type="body" idx="1"/>
          </p:nvPr>
        </p:nvSpPr>
        <p:spPr/>
        <p:txBody>
          <a:bodyPr/>
          <a:lstStyle/>
          <a:p>
            <a:pPr>
              <a:lnSpc>
                <a:spcPct val="90000"/>
              </a:lnSpc>
              <a:buFontTx/>
              <a:buNone/>
            </a:pPr>
            <a:r>
              <a:rPr lang="en-US" altLang="en-US" sz="4000" i="1">
                <a:latin typeface="Verdana" panose="020B0604030504040204" pitchFamily="34" charset="0"/>
              </a:rPr>
              <a:t>The surface of the Earth is warmer than it would be in the absence of an atmosphere because it receives energy from two sources: the Sun and the atmosphere.</a:t>
            </a:r>
            <a:br>
              <a:rPr lang="en-US" altLang="en-US" sz="4000">
                <a:latin typeface="Verdana" panose="020B0604030504040204" pitchFamily="34" charset="0"/>
              </a:rPr>
            </a:br>
            <a:endParaRPr lang="en-US" altLang="en-US" sz="4000">
              <a:latin typeface="Verdana" panose="020B0604030504040204" pitchFamily="34" charset="0"/>
            </a:endParaRP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7A3D47-E1A8-E2CD-57DA-75B9FFC0713E}"/>
              </a:ext>
            </a:extLst>
          </p:cNvPr>
          <p:cNvSpPr>
            <a:spLocks noGrp="1" noChangeArrowheads="1"/>
          </p:cNvSpPr>
          <p:nvPr>
            <p:ph type="title"/>
          </p:nvPr>
        </p:nvSpPr>
        <p:spPr/>
        <p:txBody>
          <a:bodyPr/>
          <a:lstStyle/>
          <a:p>
            <a:r>
              <a:rPr lang="en-US" altLang="en-US" sz="5400"/>
              <a:t>   </a:t>
            </a:r>
          </a:p>
        </p:txBody>
      </p:sp>
      <p:sp>
        <p:nvSpPr>
          <p:cNvPr id="14339" name="Rectangle 3">
            <a:extLst>
              <a:ext uri="{FF2B5EF4-FFF2-40B4-BE49-F238E27FC236}">
                <a16:creationId xmlns:a16="http://schemas.microsoft.com/office/drawing/2014/main" id="{EB50CF08-3388-589D-E9FE-F3C9B0E79708}"/>
              </a:ext>
            </a:extLst>
          </p:cNvPr>
          <p:cNvSpPr>
            <a:spLocks noGrp="1" noChangeArrowheads="1"/>
          </p:cNvSpPr>
          <p:nvPr>
            <p:ph type="body" idx="1"/>
          </p:nvPr>
        </p:nvSpPr>
        <p:spPr>
          <a:xfrm>
            <a:off x="0" y="0"/>
            <a:ext cx="9144000" cy="6858000"/>
          </a:xfrm>
        </p:spPr>
        <p:txBody>
          <a:bodyPr/>
          <a:lstStyle/>
          <a:p>
            <a:pPr>
              <a:buFontTx/>
              <a:buNone/>
            </a:pPr>
            <a:r>
              <a:rPr lang="en-US" altLang="en-US" sz="4800">
                <a:latin typeface="Verdana" panose="020B0604030504040204" pitchFamily="34" charset="0"/>
              </a:rPr>
              <a:t>In the absence of an atmosphere the Earth would average about 30 Celsius degrees (about 50 Fahrenheit degrees) lower than it does at present. Life (as we now know it) could not exist. </a:t>
            </a:r>
            <a:br>
              <a:rPr lang="en-US" altLang="en-US" sz="4800">
                <a:latin typeface="Verdana" panose="020B0604030504040204" pitchFamily="34" charset="0"/>
              </a:rPr>
            </a:br>
            <a:endParaRPr lang="en-US" altLang="en-US" sz="4800">
              <a:latin typeface="Verdana" panose="020B0604030504040204" pitchFamily="34" charset="0"/>
            </a:endParaRP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E1F9EB9-0193-A119-6434-AFF8079B88DF}"/>
              </a:ext>
            </a:extLst>
          </p:cNvPr>
          <p:cNvSpPr>
            <a:spLocks noGrp="1" noChangeArrowheads="1"/>
          </p:cNvSpPr>
          <p:nvPr>
            <p:ph type="title" idx="4294967295"/>
          </p:nvPr>
        </p:nvSpPr>
        <p:spPr>
          <a:xfrm>
            <a:off x="0" y="0"/>
            <a:ext cx="9144000" cy="6324600"/>
          </a:xfrm>
        </p:spPr>
        <p:txBody>
          <a:bodyPr/>
          <a:lstStyle/>
          <a:p>
            <a:br>
              <a:rPr lang="en-US" altLang="en-US">
                <a:latin typeface="Verdana" panose="020B0604030504040204" pitchFamily="34" charset="0"/>
              </a:rPr>
            </a:br>
            <a:br>
              <a:rPr lang="en-US" altLang="en-US">
                <a:latin typeface="Verdana" panose="020B0604030504040204" pitchFamily="34" charset="0"/>
              </a:rPr>
            </a:br>
            <a:br>
              <a:rPr lang="en-US" altLang="en-US">
                <a:latin typeface="Verdana" panose="020B0604030504040204" pitchFamily="34" charset="0"/>
              </a:rPr>
            </a:br>
            <a:br>
              <a:rPr lang="en-US" altLang="en-US">
                <a:latin typeface="Verdana" panose="020B0604030504040204" pitchFamily="34" charset="0"/>
              </a:rPr>
            </a:br>
            <a:r>
              <a:rPr lang="en-US" altLang="en-US" sz="5400">
                <a:latin typeface="Verdana" panose="020B0604030504040204" pitchFamily="34" charset="0"/>
              </a:rPr>
              <a:t>The surface </a:t>
            </a:r>
            <a:br>
              <a:rPr lang="en-US" altLang="en-US" sz="5400">
                <a:latin typeface="Verdana" panose="020B0604030504040204" pitchFamily="34" charset="0"/>
              </a:rPr>
            </a:br>
            <a:r>
              <a:rPr lang="en-US" altLang="en-US" sz="5400">
                <a:latin typeface="Verdana" panose="020B0604030504040204" pitchFamily="34" charset="0"/>
              </a:rPr>
              <a:t>of the Earth receives nearly twice as much energy from the atmosphere as it does from the Sun.</a:t>
            </a:r>
            <a:br>
              <a:rPr lang="en-US" altLang="en-US" sz="5400">
                <a:latin typeface="Verdana" panose="020B0604030504040204" pitchFamily="34" charset="0"/>
              </a:rPr>
            </a:br>
            <a:br>
              <a:rPr lang="en-US" altLang="en-US">
                <a:latin typeface="Verdana" panose="020B0604030504040204" pitchFamily="34" charset="0"/>
              </a:rPr>
            </a:br>
            <a:br>
              <a:rPr lang="en-US" altLang="en-US">
                <a:latin typeface="Verdana" panose="020B0604030504040204" pitchFamily="34" charset="0"/>
              </a:rPr>
            </a:br>
            <a:br>
              <a:rPr lang="en-US" altLang="en-US">
                <a:latin typeface="Verdana" panose="020B0604030504040204" pitchFamily="34" charset="0"/>
              </a:rPr>
            </a:br>
            <a:br>
              <a:rPr lang="en-US" altLang="en-US">
                <a:latin typeface="Verdana" panose="020B0604030504040204" pitchFamily="34" charset="0"/>
              </a:rPr>
            </a:br>
            <a:r>
              <a:rPr lang="en-US" altLang="en-US">
                <a:latin typeface="Verdana" panose="020B0604030504040204" pitchFamily="34" charset="0"/>
              </a:rPr>
              <a:t> </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3D9FE9F-5CBE-7433-6BE8-8EA39EC8142E}"/>
              </a:ext>
            </a:extLst>
          </p:cNvPr>
          <p:cNvSpPr>
            <a:spLocks noGrp="1" noChangeArrowheads="1"/>
          </p:cNvSpPr>
          <p:nvPr>
            <p:ph type="title" idx="4294967295"/>
          </p:nvPr>
        </p:nvSpPr>
        <p:spPr>
          <a:xfrm>
            <a:off x="0" y="0"/>
            <a:ext cx="9144000" cy="6858000"/>
          </a:xfrm>
        </p:spPr>
        <p:txBody>
          <a:bodyPr/>
          <a:lstStyle/>
          <a:p>
            <a:r>
              <a:rPr lang="en-US" altLang="en-US">
                <a:latin typeface="Verdana" panose="020B0604030504040204" pitchFamily="34" charset="0"/>
              </a:rPr>
              <a:t>The atmosphere radiates because it has a finite temperature, </a:t>
            </a:r>
            <a:r>
              <a:rPr lang="en-US" altLang="en-US" u="sng">
                <a:latin typeface="Verdana" panose="020B0604030504040204" pitchFamily="34" charset="0"/>
              </a:rPr>
              <a:t>not because it received radiation.</a:t>
            </a:r>
            <a:r>
              <a:rPr lang="en-US" altLang="en-US">
                <a:latin typeface="Verdana" panose="020B0604030504040204" pitchFamily="34" charset="0"/>
              </a:rPr>
              <a:t> When the atmosphere emits radiation, </a:t>
            </a:r>
            <a:r>
              <a:rPr lang="en-US" altLang="en-US" u="sng">
                <a:latin typeface="Verdana" panose="020B0604030504040204" pitchFamily="34" charset="0"/>
              </a:rPr>
              <a:t>it is not the same radiation as it received from the sun.</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8040903-3FFC-BE69-B78A-EFFF7EE96E4D}"/>
              </a:ext>
            </a:extLst>
          </p:cNvPr>
          <p:cNvSpPr>
            <a:spLocks noGrp="1" noChangeArrowheads="1"/>
          </p:cNvSpPr>
          <p:nvPr>
            <p:ph type="title"/>
          </p:nvPr>
        </p:nvSpPr>
        <p:spPr/>
        <p:txBody>
          <a:bodyPr/>
          <a:lstStyle/>
          <a:p>
            <a:r>
              <a:rPr lang="en-US" altLang="en-US" sz="5400">
                <a:latin typeface="Verdana" panose="020B0604030504040204" pitchFamily="34" charset="0"/>
              </a:rPr>
              <a:t>Driving forces of Air Motion</a:t>
            </a:r>
          </a:p>
        </p:txBody>
      </p:sp>
      <p:sp>
        <p:nvSpPr>
          <p:cNvPr id="17411" name="Rectangle 3">
            <a:extLst>
              <a:ext uri="{FF2B5EF4-FFF2-40B4-BE49-F238E27FC236}">
                <a16:creationId xmlns:a16="http://schemas.microsoft.com/office/drawing/2014/main" id="{4E3277B1-75C0-2963-9398-773339B59CF1}"/>
              </a:ext>
            </a:extLst>
          </p:cNvPr>
          <p:cNvSpPr>
            <a:spLocks noGrp="1" noChangeArrowheads="1"/>
          </p:cNvSpPr>
          <p:nvPr>
            <p:ph type="body" idx="1"/>
          </p:nvPr>
        </p:nvSpPr>
        <p:spPr>
          <a:xfrm>
            <a:off x="685800" y="2209800"/>
            <a:ext cx="7772400" cy="3886200"/>
          </a:xfrm>
        </p:spPr>
        <p:txBody>
          <a:bodyPr/>
          <a:lstStyle/>
          <a:p>
            <a:r>
              <a:rPr lang="en-US" altLang="en-US" sz="6000"/>
              <a:t>Convection Currents</a:t>
            </a:r>
          </a:p>
          <a:p>
            <a:r>
              <a:rPr lang="en-US" altLang="en-US" sz="6000"/>
              <a:t>The earth’s rotation</a:t>
            </a:r>
          </a:p>
          <a:p>
            <a:pPr>
              <a:buFontTx/>
              <a:buNone/>
            </a:pPr>
            <a:endParaRPr lang="en-US" altLang="en-US" sz="6000"/>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a:extLst>
              <a:ext uri="{FF2B5EF4-FFF2-40B4-BE49-F238E27FC236}">
                <a16:creationId xmlns:a16="http://schemas.microsoft.com/office/drawing/2014/main" id="{C461E824-92F5-0C7C-4E74-9DF4C9D8E2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6" name="Text Box 4">
            <a:extLst>
              <a:ext uri="{FF2B5EF4-FFF2-40B4-BE49-F238E27FC236}">
                <a16:creationId xmlns:a16="http://schemas.microsoft.com/office/drawing/2014/main" id="{A60FB14C-D3BB-7964-BD22-4B1F5B76C290}"/>
              </a:ext>
            </a:extLst>
          </p:cNvPr>
          <p:cNvSpPr txBox="1">
            <a:spLocks noChangeArrowheads="1"/>
          </p:cNvSpPr>
          <p:nvPr/>
        </p:nvSpPr>
        <p:spPr bwMode="auto">
          <a:xfrm>
            <a:off x="533400" y="990600"/>
            <a:ext cx="8153400" cy="594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800"/>
              <a:t>Global Circulation Patterns</a:t>
            </a:r>
          </a:p>
          <a:p>
            <a:pPr algn="ctr">
              <a:spcBef>
                <a:spcPct val="50000"/>
              </a:spcBef>
            </a:pPr>
            <a:r>
              <a:rPr lang="en-US" altLang="en-US" sz="4800"/>
              <a:t>Cooler, dense air from the poles pushes warmer, moister, less dense air from the equator upward.  This air moves toward the poles and cools.</a:t>
            </a:r>
          </a:p>
          <a:p>
            <a:pPr algn="ctr">
              <a:spcBef>
                <a:spcPct val="50000"/>
              </a:spcBef>
            </a:pPr>
            <a:endParaRPr lang="en-US" altLang="en-US" sz="4800"/>
          </a:p>
        </p:txBody>
      </p:sp>
      <p:sp>
        <p:nvSpPr>
          <p:cNvPr id="18437" name="Rectangle 5">
            <a:extLst>
              <a:ext uri="{FF2B5EF4-FFF2-40B4-BE49-F238E27FC236}">
                <a16:creationId xmlns:a16="http://schemas.microsoft.com/office/drawing/2014/main" id="{64906F78-67C6-8947-29A4-041043311727}"/>
              </a:ext>
            </a:extLst>
          </p:cNvPr>
          <p:cNvSpPr>
            <a:spLocks noGrp="1" noChangeArrowheads="1"/>
          </p:cNvSpPr>
          <p:nvPr>
            <p:ph type="title" idx="4294967295"/>
          </p:nvPr>
        </p:nvSpPr>
        <p:spPr/>
        <p:txBody>
          <a:bodyPr/>
          <a:lstStyle/>
          <a:p>
            <a:r>
              <a:rPr lang="en-US" altLang="en-US"/>
              <a:t>          </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a:extLst>
              <a:ext uri="{FF2B5EF4-FFF2-40B4-BE49-F238E27FC236}">
                <a16:creationId xmlns:a16="http://schemas.microsoft.com/office/drawing/2014/main" id="{86D5A288-3182-3B33-4ACC-0214FC160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543800"/>
            <a:ext cx="9144000" cy="14401800"/>
          </a:xfrm>
          <a:prstGeom prst="rect">
            <a:avLst/>
          </a:prstGeom>
          <a:noFill/>
          <a:extLst>
            <a:ext uri="{909E8E84-426E-40DD-AFC4-6F175D3DCCD1}">
              <a14:hiddenFill xmlns:a14="http://schemas.microsoft.com/office/drawing/2010/main">
                <a:solidFill>
                  <a:srgbClr val="FFFFFF"/>
                </a:solidFill>
              </a14:hiddenFill>
            </a:ext>
          </a:extLst>
        </p:spPr>
      </p:pic>
      <p:sp>
        <p:nvSpPr>
          <p:cNvPr id="20485" name="Rectangle 5">
            <a:extLst>
              <a:ext uri="{FF2B5EF4-FFF2-40B4-BE49-F238E27FC236}">
                <a16:creationId xmlns:a16="http://schemas.microsoft.com/office/drawing/2014/main" id="{F8C67FBC-413F-D84D-2B16-4F48ED9AC3C8}"/>
              </a:ext>
            </a:extLst>
          </p:cNvPr>
          <p:cNvSpPr>
            <a:spLocks noGrp="1" noChangeArrowheads="1"/>
          </p:cNvSpPr>
          <p:nvPr>
            <p:ph type="title" idx="4294967295"/>
          </p:nvPr>
        </p:nvSpPr>
        <p:spPr/>
        <p:txBody>
          <a:bodyPr/>
          <a:lstStyle/>
          <a:p>
            <a:endParaRPr lang="en-GB" altLang="en-US"/>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a:extLst>
              <a:ext uri="{FF2B5EF4-FFF2-40B4-BE49-F238E27FC236}">
                <a16:creationId xmlns:a16="http://schemas.microsoft.com/office/drawing/2014/main" id="{129951F2-4FF0-029D-0ED8-EC09E4C827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2533" name="Rectangle 5">
            <a:extLst>
              <a:ext uri="{FF2B5EF4-FFF2-40B4-BE49-F238E27FC236}">
                <a16:creationId xmlns:a16="http://schemas.microsoft.com/office/drawing/2014/main" id="{D8F03DB0-9E13-D74C-BEB8-70D7E296D404}"/>
              </a:ext>
            </a:extLst>
          </p:cNvPr>
          <p:cNvSpPr>
            <a:spLocks noGrp="1" noChangeArrowheads="1"/>
          </p:cNvSpPr>
          <p:nvPr>
            <p:ph type="title" idx="4294967295"/>
          </p:nvPr>
        </p:nvSpPr>
        <p:spPr/>
        <p:txBody>
          <a:bodyPr/>
          <a:lstStyle/>
          <a:p>
            <a:endParaRPr lang="en-GB" altLang="en-US"/>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361E54A-9097-CA0A-BBAB-A8F43CF89CD5}"/>
              </a:ext>
            </a:extLst>
          </p:cNvPr>
          <p:cNvSpPr>
            <a:spLocks noGrp="1" noChangeArrowheads="1"/>
          </p:cNvSpPr>
          <p:nvPr>
            <p:ph type="ctrTitle"/>
          </p:nvPr>
        </p:nvSpPr>
        <p:spPr>
          <a:xfrm>
            <a:off x="685800" y="2286000"/>
            <a:ext cx="7772400" cy="1143000"/>
          </a:xfrm>
        </p:spPr>
        <p:txBody>
          <a:bodyPr anchor="ctr"/>
          <a:lstStyle/>
          <a:p>
            <a:r>
              <a:rPr lang="en-US" altLang="en-US" sz="4400"/>
              <a:t>Water, Oceans, and Atmosphere</a:t>
            </a:r>
          </a:p>
        </p:txBody>
      </p:sp>
      <p:sp>
        <p:nvSpPr>
          <p:cNvPr id="2051" name="Rectangle 3">
            <a:extLst>
              <a:ext uri="{FF2B5EF4-FFF2-40B4-BE49-F238E27FC236}">
                <a16:creationId xmlns:a16="http://schemas.microsoft.com/office/drawing/2014/main" id="{450D92FF-B56A-7075-5310-C120B03CF6C2}"/>
              </a:ext>
            </a:extLst>
          </p:cNvPr>
          <p:cNvSpPr>
            <a:spLocks noGrp="1" noChangeArrowheads="1"/>
          </p:cNvSpPr>
          <p:nvPr>
            <p:ph type="subTitle" idx="1"/>
          </p:nvPr>
        </p:nvSpPr>
        <p:spPr>
          <a:xfrm>
            <a:off x="1371600" y="3886200"/>
            <a:ext cx="6400800" cy="1752600"/>
          </a:xfrm>
        </p:spPr>
        <p:txBody>
          <a:bodyPr/>
          <a:lstStyle/>
          <a:p>
            <a:r>
              <a:rPr lang="en-US" altLang="en-US" sz="3200"/>
              <a:t>Earth Science</a:t>
            </a:r>
          </a:p>
        </p:txBody>
      </p:sp>
    </p:spTree>
  </p:cSld>
  <p:clrMapOvr>
    <a:overrideClrMapping bg1="dk2" tx1="lt1" bg2="dk1" tx2="lt2" accent1="accent1" accent2="accent2" accent3="accent3" accent4="accent4" accent5="accent5" accent6="accent6" hlink="hlink" folHlink="folHlink"/>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a:extLst>
              <a:ext uri="{FF2B5EF4-FFF2-40B4-BE49-F238E27FC236}">
                <a16:creationId xmlns:a16="http://schemas.microsoft.com/office/drawing/2014/main" id="{CD4563FF-AE6D-CF33-5AAD-69497E929E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0"/>
            <a:ext cx="9220200" cy="6842125"/>
          </a:xfrm>
          <a:prstGeom prst="rect">
            <a:avLst/>
          </a:prstGeom>
          <a:noFill/>
          <a:extLst>
            <a:ext uri="{909E8E84-426E-40DD-AFC4-6F175D3DCCD1}">
              <a14:hiddenFill xmlns:a14="http://schemas.microsoft.com/office/drawing/2010/main">
                <a:solidFill>
                  <a:srgbClr val="FFFFFF"/>
                </a:solidFill>
              </a14:hiddenFill>
            </a:ext>
          </a:extLst>
        </p:spPr>
      </p:pic>
      <p:sp>
        <p:nvSpPr>
          <p:cNvPr id="24581" name="Rectangle 5">
            <a:extLst>
              <a:ext uri="{FF2B5EF4-FFF2-40B4-BE49-F238E27FC236}">
                <a16:creationId xmlns:a16="http://schemas.microsoft.com/office/drawing/2014/main" id="{05ECC39D-1FD7-56DA-7FDA-392A88B7F1CD}"/>
              </a:ext>
            </a:extLst>
          </p:cNvPr>
          <p:cNvSpPr>
            <a:spLocks noGrp="1" noChangeArrowheads="1"/>
          </p:cNvSpPr>
          <p:nvPr>
            <p:ph type="title" idx="4294967295"/>
          </p:nvPr>
        </p:nvSpPr>
        <p:spPr/>
        <p:txBody>
          <a:bodyPr/>
          <a:lstStyle/>
          <a:p>
            <a:endParaRPr lang="en-GB" altLang="en-US"/>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DB3BBC4-673E-5E22-F082-D5D99BD57653}"/>
              </a:ext>
            </a:extLst>
          </p:cNvPr>
          <p:cNvSpPr>
            <a:spLocks noGrp="1" noChangeArrowheads="1"/>
          </p:cNvSpPr>
          <p:nvPr>
            <p:ph type="title"/>
          </p:nvPr>
        </p:nvSpPr>
        <p:spPr/>
        <p:txBody>
          <a:bodyPr/>
          <a:lstStyle/>
          <a:p>
            <a:r>
              <a:rPr lang="en-US" altLang="en-US" sz="5400"/>
              <a:t>Ocean Currents Affected by</a:t>
            </a:r>
          </a:p>
        </p:txBody>
      </p:sp>
      <p:sp>
        <p:nvSpPr>
          <p:cNvPr id="28675" name="Rectangle 3">
            <a:extLst>
              <a:ext uri="{FF2B5EF4-FFF2-40B4-BE49-F238E27FC236}">
                <a16:creationId xmlns:a16="http://schemas.microsoft.com/office/drawing/2014/main" id="{A3BABD60-C13C-8694-71A5-5CDF8C1CBA72}"/>
              </a:ext>
            </a:extLst>
          </p:cNvPr>
          <p:cNvSpPr>
            <a:spLocks noGrp="1" noChangeArrowheads="1"/>
          </p:cNvSpPr>
          <p:nvPr>
            <p:ph type="body" idx="1"/>
          </p:nvPr>
        </p:nvSpPr>
        <p:spPr/>
        <p:txBody>
          <a:bodyPr/>
          <a:lstStyle/>
          <a:p>
            <a:pPr>
              <a:lnSpc>
                <a:spcPct val="90000"/>
              </a:lnSpc>
            </a:pPr>
            <a:r>
              <a:rPr lang="en-US" altLang="en-US" sz="4800"/>
              <a:t>Wind</a:t>
            </a:r>
          </a:p>
          <a:p>
            <a:pPr>
              <a:lnSpc>
                <a:spcPct val="90000"/>
              </a:lnSpc>
            </a:pPr>
            <a:r>
              <a:rPr lang="en-US" altLang="en-US" sz="4800"/>
              <a:t>Density</a:t>
            </a:r>
          </a:p>
          <a:p>
            <a:pPr>
              <a:lnSpc>
                <a:spcPct val="90000"/>
              </a:lnSpc>
            </a:pPr>
            <a:r>
              <a:rPr lang="en-US" altLang="en-US" sz="4800"/>
              <a:t>Earth’s rotation</a:t>
            </a:r>
          </a:p>
          <a:p>
            <a:pPr>
              <a:lnSpc>
                <a:spcPct val="90000"/>
              </a:lnSpc>
            </a:pPr>
            <a:r>
              <a:rPr lang="en-US" altLang="en-US" sz="4800"/>
              <a:t>Earth’s surface and under water features</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a:extLst>
              <a:ext uri="{FF2B5EF4-FFF2-40B4-BE49-F238E27FC236}">
                <a16:creationId xmlns:a16="http://schemas.microsoft.com/office/drawing/2014/main" id="{ABE7ACE4-B9EA-DFD3-3149-10D49EA390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9" name="Rectangle 5">
            <a:extLst>
              <a:ext uri="{FF2B5EF4-FFF2-40B4-BE49-F238E27FC236}">
                <a16:creationId xmlns:a16="http://schemas.microsoft.com/office/drawing/2014/main" id="{2083E1CE-AD52-8DDE-182A-44335187026C}"/>
              </a:ext>
            </a:extLst>
          </p:cNvPr>
          <p:cNvSpPr>
            <a:spLocks noGrp="1" noChangeArrowheads="1"/>
          </p:cNvSpPr>
          <p:nvPr>
            <p:ph type="title" idx="4294967295"/>
          </p:nvPr>
        </p:nvSpPr>
        <p:spPr/>
        <p:txBody>
          <a:bodyPr/>
          <a:lstStyle/>
          <a:p>
            <a:endParaRPr lang="en-GB" altLang="en-US"/>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a:extLst>
              <a:ext uri="{FF2B5EF4-FFF2-40B4-BE49-F238E27FC236}">
                <a16:creationId xmlns:a16="http://schemas.microsoft.com/office/drawing/2014/main" id="{74E48B0C-F0C4-77DA-4F23-34DBEEA00469}"/>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EAA214D1-99E5-2C47-FC2F-C7D38BFBBD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133A05A-5EA2-57BF-0CBD-EB2602D6F5C9}"/>
              </a:ext>
            </a:extLst>
          </p:cNvPr>
          <p:cNvSpPr>
            <a:spLocks noGrp="1" noChangeArrowheads="1"/>
          </p:cNvSpPr>
          <p:nvPr>
            <p:ph type="title"/>
          </p:nvPr>
        </p:nvSpPr>
        <p:spPr/>
        <p:txBody>
          <a:bodyPr/>
          <a:lstStyle/>
          <a:p>
            <a:r>
              <a:rPr lang="en-US" altLang="en-US" sz="5400"/>
              <a:t>The Hydrologic Cycle</a:t>
            </a:r>
          </a:p>
        </p:txBody>
      </p:sp>
      <p:sp>
        <p:nvSpPr>
          <p:cNvPr id="5123" name="Rectangle 3">
            <a:extLst>
              <a:ext uri="{FF2B5EF4-FFF2-40B4-BE49-F238E27FC236}">
                <a16:creationId xmlns:a16="http://schemas.microsoft.com/office/drawing/2014/main" id="{4D981A97-3E77-3697-271A-0F5543615DC9}"/>
              </a:ext>
            </a:extLst>
          </p:cNvPr>
          <p:cNvSpPr>
            <a:spLocks noGrp="1" noChangeArrowheads="1"/>
          </p:cNvSpPr>
          <p:nvPr>
            <p:ph type="body" idx="1"/>
          </p:nvPr>
        </p:nvSpPr>
        <p:spPr/>
        <p:txBody>
          <a:bodyPr/>
          <a:lstStyle/>
          <a:p>
            <a:r>
              <a:rPr lang="en-US" altLang="en-US" sz="4800"/>
              <a:t>Evaporation</a:t>
            </a:r>
          </a:p>
          <a:p>
            <a:r>
              <a:rPr lang="en-US" altLang="en-US" sz="4800"/>
              <a:t>Transpiration</a:t>
            </a:r>
          </a:p>
          <a:p>
            <a:r>
              <a:rPr lang="en-US" altLang="en-US" sz="4800"/>
              <a:t>Condensation</a:t>
            </a:r>
          </a:p>
          <a:p>
            <a:r>
              <a:rPr lang="en-US" altLang="en-US" sz="4800"/>
              <a:t>Precipitation</a:t>
            </a:r>
          </a:p>
          <a:p>
            <a:pPr>
              <a:buFontTx/>
              <a:buNone/>
            </a:pPr>
            <a:endParaRPr lang="en-US" altLang="en-US" sz="4800"/>
          </a:p>
          <a:p>
            <a:endParaRPr lang="en-US" altLang="en-US" sz="4400"/>
          </a:p>
        </p:txBody>
      </p:sp>
    </p:spTree>
  </p:cSld>
  <p:clrMapOvr>
    <a:overrideClrMapping bg1="lt1" tx1="dk1" bg2="lt2" tx2="dk2" accent1="accent1" accent2="accent2" accent3="accent3" accent4="accent4" accent5="accent5" accent6="accent6" hlink="hlink" folHlink="folHlink"/>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BD5A1E7-C80F-A5B9-76CD-F3748644F479}"/>
              </a:ext>
            </a:extLst>
          </p:cNvPr>
          <p:cNvSpPr>
            <a:spLocks noGrp="1" noChangeArrowheads="1"/>
          </p:cNvSpPr>
          <p:nvPr>
            <p:ph type="title"/>
          </p:nvPr>
        </p:nvSpPr>
        <p:spPr/>
        <p:txBody>
          <a:bodyPr/>
          <a:lstStyle/>
          <a:p>
            <a:r>
              <a:rPr lang="en-US" altLang="en-US" sz="5400"/>
              <a:t>The Earth’s Water</a:t>
            </a:r>
          </a:p>
        </p:txBody>
      </p:sp>
      <p:sp>
        <p:nvSpPr>
          <p:cNvPr id="6147" name="Rectangle 3">
            <a:extLst>
              <a:ext uri="{FF2B5EF4-FFF2-40B4-BE49-F238E27FC236}">
                <a16:creationId xmlns:a16="http://schemas.microsoft.com/office/drawing/2014/main" id="{EF6B969F-0C24-4929-7E90-3435A809F27C}"/>
              </a:ext>
            </a:extLst>
          </p:cNvPr>
          <p:cNvSpPr>
            <a:spLocks noGrp="1" noChangeArrowheads="1"/>
          </p:cNvSpPr>
          <p:nvPr>
            <p:ph type="body" idx="1"/>
          </p:nvPr>
        </p:nvSpPr>
        <p:spPr/>
        <p:txBody>
          <a:bodyPr/>
          <a:lstStyle/>
          <a:p>
            <a:r>
              <a:rPr lang="en-US" altLang="en-US" sz="4800"/>
              <a:t>97.2%  Ocean</a:t>
            </a:r>
          </a:p>
          <a:p>
            <a:r>
              <a:rPr lang="en-US" altLang="en-US" sz="4800"/>
              <a:t>2.14% Ice Caps and Glaciers</a:t>
            </a:r>
          </a:p>
          <a:p>
            <a:r>
              <a:rPr lang="en-US" altLang="en-US" sz="4800"/>
              <a:t>0.61% Surface Water</a:t>
            </a:r>
          </a:p>
          <a:p>
            <a:r>
              <a:rPr lang="en-US" altLang="en-US" sz="4800"/>
              <a:t>0.005% Soil moisture</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6244942-6DEB-F9C9-0ABE-8E575DEBC1B0}"/>
              </a:ext>
            </a:extLst>
          </p:cNvPr>
          <p:cNvSpPr>
            <a:spLocks noGrp="1" noChangeArrowheads="1"/>
          </p:cNvSpPr>
          <p:nvPr>
            <p:ph type="title"/>
          </p:nvPr>
        </p:nvSpPr>
        <p:spPr/>
        <p:txBody>
          <a:bodyPr/>
          <a:lstStyle/>
          <a:p>
            <a:r>
              <a:rPr lang="en-US" altLang="en-US" sz="5400"/>
              <a:t>Earth’s Atmosphere</a:t>
            </a:r>
          </a:p>
        </p:txBody>
      </p:sp>
      <p:sp>
        <p:nvSpPr>
          <p:cNvPr id="7171" name="Rectangle 3">
            <a:extLst>
              <a:ext uri="{FF2B5EF4-FFF2-40B4-BE49-F238E27FC236}">
                <a16:creationId xmlns:a16="http://schemas.microsoft.com/office/drawing/2014/main" id="{0502D2D5-4EDF-6989-A74C-0F29D1F4BB3A}"/>
              </a:ext>
            </a:extLst>
          </p:cNvPr>
          <p:cNvSpPr>
            <a:spLocks noGrp="1" noChangeArrowheads="1"/>
          </p:cNvSpPr>
          <p:nvPr>
            <p:ph type="body" idx="1"/>
          </p:nvPr>
        </p:nvSpPr>
        <p:spPr>
          <a:xfrm>
            <a:off x="685800" y="1676400"/>
            <a:ext cx="7772400" cy="4114800"/>
          </a:xfrm>
        </p:spPr>
        <p:txBody>
          <a:bodyPr/>
          <a:lstStyle/>
          <a:p>
            <a:pPr marL="609600" indent="-609600">
              <a:lnSpc>
                <a:spcPct val="90000"/>
              </a:lnSpc>
              <a:buFontTx/>
              <a:buNone/>
            </a:pPr>
            <a:r>
              <a:rPr lang="en-US" altLang="en-US" sz="4000"/>
              <a:t>Earth has an atmosphere for 3 reasons</a:t>
            </a:r>
          </a:p>
          <a:p>
            <a:pPr marL="990600" lvl="1" indent="-533400">
              <a:lnSpc>
                <a:spcPct val="90000"/>
              </a:lnSpc>
              <a:buFontTx/>
              <a:buAutoNum type="arabicPeriod"/>
            </a:pPr>
            <a:r>
              <a:rPr lang="en-US" altLang="en-US" sz="4800"/>
              <a:t>Volcanic history</a:t>
            </a:r>
          </a:p>
          <a:p>
            <a:pPr marL="990600" lvl="1" indent="-533400">
              <a:lnSpc>
                <a:spcPct val="90000"/>
              </a:lnSpc>
              <a:buFontTx/>
              <a:buAutoNum type="arabicPeriod"/>
            </a:pPr>
            <a:r>
              <a:rPr lang="en-US" altLang="en-US" sz="4800"/>
              <a:t>Mass of the planet </a:t>
            </a:r>
          </a:p>
          <a:p>
            <a:pPr marL="990600" lvl="1" indent="-533400">
              <a:lnSpc>
                <a:spcPct val="90000"/>
              </a:lnSpc>
              <a:buFontTx/>
              <a:buAutoNum type="arabicPeriod"/>
            </a:pPr>
            <a:r>
              <a:rPr lang="en-US" altLang="en-US" sz="4800"/>
              <a:t>Amount of radiation from the sun</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55C52C07-7CFE-9638-165B-EB7A453E92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72E15BA-FAC4-614A-1A2C-C186AD2880F5}"/>
              </a:ext>
            </a:extLst>
          </p:cNvPr>
          <p:cNvSpPr>
            <a:spLocks noGrp="1" noChangeArrowheads="1"/>
          </p:cNvSpPr>
          <p:nvPr>
            <p:ph type="title"/>
          </p:nvPr>
        </p:nvSpPr>
        <p:spPr/>
        <p:txBody>
          <a:bodyPr/>
          <a:lstStyle/>
          <a:p>
            <a:r>
              <a:rPr lang="en-US" altLang="en-US" sz="5400"/>
              <a:t>Atmosphere</a:t>
            </a:r>
          </a:p>
        </p:txBody>
      </p:sp>
      <p:sp>
        <p:nvSpPr>
          <p:cNvPr id="9219" name="Rectangle 3">
            <a:extLst>
              <a:ext uri="{FF2B5EF4-FFF2-40B4-BE49-F238E27FC236}">
                <a16:creationId xmlns:a16="http://schemas.microsoft.com/office/drawing/2014/main" id="{0AD9CA31-56D9-34CD-C290-CA43E1CAD27F}"/>
              </a:ext>
            </a:extLst>
          </p:cNvPr>
          <p:cNvSpPr>
            <a:spLocks noGrp="1" noChangeArrowheads="1"/>
          </p:cNvSpPr>
          <p:nvPr>
            <p:ph type="body" idx="1"/>
          </p:nvPr>
        </p:nvSpPr>
        <p:spPr/>
        <p:txBody>
          <a:bodyPr/>
          <a:lstStyle/>
          <a:p>
            <a:pPr>
              <a:lnSpc>
                <a:spcPct val="90000"/>
              </a:lnSpc>
            </a:pPr>
            <a:r>
              <a:rPr lang="en-US" altLang="en-US" sz="4800"/>
              <a:t>Troposphere</a:t>
            </a:r>
          </a:p>
          <a:p>
            <a:pPr>
              <a:lnSpc>
                <a:spcPct val="90000"/>
              </a:lnSpc>
            </a:pPr>
            <a:r>
              <a:rPr lang="en-US" altLang="en-US" sz="4800"/>
              <a:t>Stratosphere</a:t>
            </a:r>
          </a:p>
          <a:p>
            <a:pPr>
              <a:lnSpc>
                <a:spcPct val="90000"/>
              </a:lnSpc>
            </a:pPr>
            <a:r>
              <a:rPr lang="en-US" altLang="en-US" sz="4800"/>
              <a:t>Mesosphere</a:t>
            </a:r>
          </a:p>
          <a:p>
            <a:pPr>
              <a:lnSpc>
                <a:spcPct val="90000"/>
              </a:lnSpc>
            </a:pPr>
            <a:r>
              <a:rPr lang="en-US" altLang="en-US" sz="4800"/>
              <a:t>Thermosphere</a:t>
            </a:r>
          </a:p>
          <a:p>
            <a:pPr>
              <a:lnSpc>
                <a:spcPct val="90000"/>
              </a:lnSpc>
            </a:pPr>
            <a:r>
              <a:rPr lang="en-US" altLang="en-US" sz="4800"/>
              <a:t>Ionosphere</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0A0EFD6-F3EA-CD57-2CA7-147B729E4063}"/>
              </a:ext>
            </a:extLst>
          </p:cNvPr>
          <p:cNvSpPr>
            <a:spLocks noGrp="1" noChangeArrowheads="1"/>
          </p:cNvSpPr>
          <p:nvPr>
            <p:ph type="title"/>
          </p:nvPr>
        </p:nvSpPr>
        <p:spPr/>
        <p:txBody>
          <a:bodyPr/>
          <a:lstStyle/>
          <a:p>
            <a:r>
              <a:rPr lang="en-US" altLang="en-US"/>
              <a:t>           </a:t>
            </a:r>
          </a:p>
        </p:txBody>
      </p:sp>
      <p:sp>
        <p:nvSpPr>
          <p:cNvPr id="10243" name="Rectangle 3">
            <a:extLst>
              <a:ext uri="{FF2B5EF4-FFF2-40B4-BE49-F238E27FC236}">
                <a16:creationId xmlns:a16="http://schemas.microsoft.com/office/drawing/2014/main" id="{E27C9E78-DCCE-B0C3-8A02-CAA20DD98E03}"/>
              </a:ext>
            </a:extLst>
          </p:cNvPr>
          <p:cNvSpPr>
            <a:spLocks noGrp="1" noChangeArrowheads="1"/>
          </p:cNvSpPr>
          <p:nvPr>
            <p:ph type="body" idx="1"/>
          </p:nvPr>
        </p:nvSpPr>
        <p:spPr>
          <a:xfrm>
            <a:off x="685800" y="533400"/>
            <a:ext cx="7772400" cy="5562600"/>
          </a:xfrm>
        </p:spPr>
        <p:txBody>
          <a:bodyPr/>
          <a:lstStyle/>
          <a:p>
            <a:r>
              <a:rPr lang="en-US" altLang="en-US" sz="4800"/>
              <a:t>90% of our atmosphere is in the troposphere</a:t>
            </a:r>
          </a:p>
          <a:p>
            <a:r>
              <a:rPr lang="en-US" altLang="en-US" sz="4800"/>
              <a:t>99% of the atmosphere is below the ozone layer</a:t>
            </a:r>
          </a:p>
        </p:txBody>
      </p:sp>
    </p:spTree>
  </p:cSld>
  <p:clrMapOvr>
    <a:masterClrMapping/>
  </p:clrMapOvr>
  <p:transition>
    <p:random/>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themeOverride>
</file>

<file path=ppt/theme/themeOverride2.xml><?xml version="1.0" encoding="utf-8"?>
<a:themeOverride xmlns:a="http://schemas.openxmlformats.org/drawingml/2006/main">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themeOverride>
</file>

<file path=ppt/theme/themeOverride3.xml><?xml version="1.0" encoding="utf-8"?>
<a:themeOverride xmlns:a="http://schemas.openxmlformats.org/drawingml/2006/main">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96</TotalTime>
  <Words>398</Words>
  <Application>Microsoft Office PowerPoint</Application>
  <PresentationFormat>On-screen Show (4:3)</PresentationFormat>
  <Paragraphs>78</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Times New Roman</vt:lpstr>
      <vt:lpstr>Verdana</vt:lpstr>
      <vt:lpstr>Arial</vt:lpstr>
      <vt:lpstr>Default Design</vt:lpstr>
      <vt:lpstr>Velvet Dowdy</vt:lpstr>
      <vt:lpstr>Water, Oceans, and Atmosphere</vt:lpstr>
      <vt:lpstr>PowerPoint Presentation</vt:lpstr>
      <vt:lpstr>The Hydrologic Cycle</vt:lpstr>
      <vt:lpstr>The Earth’s Water</vt:lpstr>
      <vt:lpstr>Earth’s Atmosphere</vt:lpstr>
      <vt:lpstr>PowerPoint Presentation</vt:lpstr>
      <vt:lpstr>Atmosphere</vt:lpstr>
      <vt:lpstr>           </vt:lpstr>
      <vt:lpstr>PowerPoint Presentation</vt:lpstr>
      <vt:lpstr>Earth’s Seasons</vt:lpstr>
      <vt:lpstr>Atmospheric Benefits</vt:lpstr>
      <vt:lpstr>   </vt:lpstr>
      <vt:lpstr>    The surface  of the Earth receives nearly twice as much energy from the atmosphere as it does from the Sun.      </vt:lpstr>
      <vt:lpstr>The atmosphere radiates because it has a finite temperature, not because it received radiation. When the atmosphere emits radiation, it is not the same radiation as it received from the sun.</vt:lpstr>
      <vt:lpstr>Driving forces of Air Motion</vt:lpstr>
      <vt:lpstr>          </vt:lpstr>
      <vt:lpstr>PowerPoint Presentation</vt:lpstr>
      <vt:lpstr>PowerPoint Presentation</vt:lpstr>
      <vt:lpstr>PowerPoint Presentation</vt:lpstr>
      <vt:lpstr>Ocean Currents Affected by</vt:lpstr>
      <vt:lpstr>PowerPoint Presentation</vt:lpstr>
      <vt:lpstr>PowerPoint Presentation</vt:lpstr>
    </vt:vector>
  </TitlesOfParts>
  <Company>Graves County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Oceans, and Atmosphere</dc:title>
  <dc:creator>Gateway Valued Customer</dc:creator>
  <cp:lastModifiedBy>Nayan GRIFFITHS</cp:lastModifiedBy>
  <cp:revision>6</cp:revision>
  <dcterms:created xsi:type="dcterms:W3CDTF">2003-01-21T02:01:19Z</dcterms:created>
  <dcterms:modified xsi:type="dcterms:W3CDTF">2023-06-05T16:07:19Z</dcterms:modified>
</cp:coreProperties>
</file>